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embeddedFontLst>
    <p:embeddedFont>
      <p:font typeface="Anaheim"/>
      <p:regular r:id="rId20"/>
    </p:embeddedFont>
    <p:embeddedFont>
      <p:font typeface="Press Start 2P"/>
      <p:regular r:id="rId21"/>
    </p:embeddedFont>
    <p:embeddedFont>
      <p:font typeface="Bebas Neue"/>
      <p:regular r:id="rId22"/>
    </p:embeddedFont>
    <p:embeddedFont>
      <p:font typeface="PT Sans"/>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Anaheim-regular.fntdata"/><Relationship Id="rId22" Type="http://schemas.openxmlformats.org/officeDocument/2006/relationships/font" Target="fonts/BebasNeue-regular.fntdata"/><Relationship Id="rId21" Type="http://schemas.openxmlformats.org/officeDocument/2006/relationships/font" Target="fonts/PressStart2P-regular.fntdata"/><Relationship Id="rId24" Type="http://schemas.openxmlformats.org/officeDocument/2006/relationships/font" Target="fonts/PTSans-bold.fntdata"/><Relationship Id="rId23" Type="http://schemas.openxmlformats.org/officeDocument/2006/relationships/font" Target="fonts/PTSan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TSans-boldItalic.fntdata"/><Relationship Id="rId25" Type="http://schemas.openxmlformats.org/officeDocument/2006/relationships/font" Target="fonts/PTSans-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f89d944118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f89d944118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f1fb69573f_3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f1fb69573f_3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f89d944118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f89d944118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f89d944118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f89d944118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bd6c00e730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bd6c00e730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f89d944118_0_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f89d944118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7147ba8c3ca9cbe4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7147ba8c3ca9cbe4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f89d944118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f89d944118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7147ba8c3ca9cbe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7147ba8c3ca9cbe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f89d944118_0_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f89d944118_0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gf89d944118_0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6" name="Google Shape;1156;gf89d944118_0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f89d944118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4" name="Google Shape;1194;gf89d944118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f89d944118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f89d944118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f89d944118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f89d944118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3350490" y="1615346"/>
            <a:ext cx="6530025" cy="3968925"/>
          </a:xfrm>
          <a:custGeom>
            <a:rect b="b" l="l" r="r" t="t"/>
            <a:pathLst>
              <a:path extrusionOk="0" h="158757" w="261201">
                <a:moveTo>
                  <a:pt x="10087" y="152742"/>
                </a:moveTo>
                <a:cubicBezTo>
                  <a:pt x="-21698" y="148813"/>
                  <a:pt x="29874" y="127272"/>
                  <a:pt x="51344" y="119484"/>
                </a:cubicBezTo>
                <a:cubicBezTo>
                  <a:pt x="72815" y="111696"/>
                  <a:pt x="117440" y="114151"/>
                  <a:pt x="138910" y="106012"/>
                </a:cubicBezTo>
                <a:cubicBezTo>
                  <a:pt x="160381" y="97873"/>
                  <a:pt x="165432" y="79770"/>
                  <a:pt x="180167" y="70648"/>
                </a:cubicBezTo>
                <a:cubicBezTo>
                  <a:pt x="194902" y="61527"/>
                  <a:pt x="216360" y="62596"/>
                  <a:pt x="227318" y="51283"/>
                </a:cubicBezTo>
                <a:cubicBezTo>
                  <a:pt x="238277" y="39970"/>
                  <a:pt x="243462" y="-12525"/>
                  <a:pt x="245918" y="2771"/>
                </a:cubicBezTo>
                <a:cubicBezTo>
                  <a:pt x="248374" y="18067"/>
                  <a:pt x="281358" y="118064"/>
                  <a:pt x="242053" y="143059"/>
                </a:cubicBezTo>
                <a:cubicBezTo>
                  <a:pt x="202748" y="168054"/>
                  <a:pt x="41872" y="156671"/>
                  <a:pt x="10087" y="152742"/>
                </a:cubicBezTo>
                <a:close/>
              </a:path>
            </a:pathLst>
          </a:custGeom>
          <a:solidFill>
            <a:schemeClr val="lt2"/>
          </a:solidFill>
          <a:ln>
            <a:noFill/>
          </a:ln>
        </p:spPr>
      </p:sp>
      <p:sp>
        <p:nvSpPr>
          <p:cNvPr id="10" name="Google Shape;10;p2"/>
          <p:cNvSpPr/>
          <p:nvPr/>
        </p:nvSpPr>
        <p:spPr>
          <a:xfrm rot="-1582772">
            <a:off x="8399782" y="3146985"/>
            <a:ext cx="905187" cy="265028"/>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789671" y="-772266"/>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12" name="Google Shape;12;p2"/>
          <p:cNvSpPr/>
          <p:nvPr/>
        </p:nvSpPr>
        <p:spPr>
          <a:xfrm rot="126079">
            <a:off x="394117" y="129200"/>
            <a:ext cx="750015"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7079738">
            <a:off x="184591" y="858635"/>
            <a:ext cx="164101"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3495449" y="381724"/>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346047">
            <a:off x="3370099" y="4597325"/>
            <a:ext cx="1201737" cy="450424"/>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766401" y="46041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8107837" y="400550"/>
            <a:ext cx="524556" cy="446866"/>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rot="-2549037">
            <a:off x="6065366" y="4656872"/>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rot="1606875">
            <a:off x="5602165" y="429601"/>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rot="-2549037">
            <a:off x="390141" y="4438435"/>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txBox="1"/>
          <p:nvPr>
            <p:ph type="ctrTitle"/>
          </p:nvPr>
        </p:nvSpPr>
        <p:spPr>
          <a:xfrm>
            <a:off x="713100" y="2238454"/>
            <a:ext cx="4215300" cy="1038600"/>
          </a:xfrm>
          <a:prstGeom prst="rect">
            <a:avLst/>
          </a:prstGeom>
        </p:spPr>
        <p:txBody>
          <a:bodyPr anchorCtr="0" anchor="ctr" bIns="91425" lIns="91425" spcFirstLastPara="1" rIns="91425" wrap="square" tIns="91425">
            <a:noAutofit/>
          </a:bodyPr>
          <a:lstStyle>
            <a:lvl1pPr lvl="0" algn="l">
              <a:spcBef>
                <a:spcPts val="0"/>
              </a:spcBef>
              <a:spcAft>
                <a:spcPts val="0"/>
              </a:spcAft>
              <a:buSzPts val="5200"/>
              <a:buNone/>
              <a:defRPr sz="5200">
                <a:latin typeface="Press Start 2P"/>
                <a:ea typeface="Press Start 2P"/>
                <a:cs typeface="Press Start 2P"/>
                <a:sym typeface="Press Start 2P"/>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22" name="Google Shape;22;p2"/>
          <p:cNvSpPr txBox="1"/>
          <p:nvPr>
            <p:ph idx="1" type="subTitle"/>
          </p:nvPr>
        </p:nvSpPr>
        <p:spPr>
          <a:xfrm>
            <a:off x="713125" y="3277150"/>
            <a:ext cx="4215300" cy="6108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3" name="Google Shape;23;p2"/>
          <p:cNvSpPr txBox="1"/>
          <p:nvPr>
            <p:ph idx="2" type="ctrTitle"/>
          </p:nvPr>
        </p:nvSpPr>
        <p:spPr>
          <a:xfrm>
            <a:off x="713100" y="1255550"/>
            <a:ext cx="4215300" cy="982800"/>
          </a:xfrm>
          <a:prstGeom prst="rect">
            <a:avLst/>
          </a:prstGeom>
        </p:spPr>
        <p:txBody>
          <a:bodyPr anchorCtr="0" anchor="ctr" bIns="91425" lIns="91425" spcFirstLastPara="1" rIns="91425" wrap="square" tIns="365750">
            <a:noAutofit/>
          </a:bodyPr>
          <a:lstStyle>
            <a:lvl1pPr lvl="0" rtl="0" algn="l">
              <a:spcBef>
                <a:spcPts val="0"/>
              </a:spcBef>
              <a:spcAft>
                <a:spcPts val="0"/>
              </a:spcAft>
              <a:buSzPts val="5200"/>
              <a:buNone/>
              <a:defRPr sz="6100">
                <a:solidFill>
                  <a:schemeClr val="dk2"/>
                </a:solidFill>
                <a:latin typeface="Press Start 2P"/>
                <a:ea typeface="Press Start 2P"/>
                <a:cs typeface="Press Start 2P"/>
                <a:sym typeface="Press Start 2P"/>
              </a:defRPr>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2"/>
        </a:solidFill>
      </p:bgPr>
    </p:bg>
    <p:spTree>
      <p:nvGrpSpPr>
        <p:cNvPr id="24" name="Shape 24"/>
        <p:cNvGrpSpPr/>
        <p:nvPr/>
      </p:nvGrpSpPr>
      <p:grpSpPr>
        <a:xfrm>
          <a:off x="0" y="0"/>
          <a:ext cx="0" cy="0"/>
          <a:chOff x="0" y="0"/>
          <a:chExt cx="0" cy="0"/>
        </a:xfrm>
      </p:grpSpPr>
      <p:sp>
        <p:nvSpPr>
          <p:cNvPr id="25" name="Google Shape;25;p3"/>
          <p:cNvSpPr/>
          <p:nvPr/>
        </p:nvSpPr>
        <p:spPr>
          <a:xfrm>
            <a:off x="-401417" y="-699240"/>
            <a:ext cx="10098800" cy="3633725"/>
          </a:xfrm>
          <a:custGeom>
            <a:rect b="b" l="l" r="r" t="t"/>
            <a:pathLst>
              <a:path extrusionOk="0" h="145349" w="403952">
                <a:moveTo>
                  <a:pt x="400114" y="88109"/>
                </a:moveTo>
                <a:cubicBezTo>
                  <a:pt x="405681" y="111461"/>
                  <a:pt x="407445" y="148526"/>
                  <a:pt x="389524" y="145132"/>
                </a:cubicBezTo>
                <a:cubicBezTo>
                  <a:pt x="371603" y="141738"/>
                  <a:pt x="322568" y="84224"/>
                  <a:pt x="292586" y="67744"/>
                </a:cubicBezTo>
                <a:cubicBezTo>
                  <a:pt x="262604" y="51264"/>
                  <a:pt x="236083" y="48990"/>
                  <a:pt x="209633" y="46250"/>
                </a:cubicBezTo>
                <a:cubicBezTo>
                  <a:pt x="183183" y="43510"/>
                  <a:pt x="157806" y="48670"/>
                  <a:pt x="133888" y="51302"/>
                </a:cubicBezTo>
                <a:cubicBezTo>
                  <a:pt x="109970" y="53934"/>
                  <a:pt x="87465" y="60794"/>
                  <a:pt x="66124" y="62041"/>
                </a:cubicBezTo>
                <a:cubicBezTo>
                  <a:pt x="44783" y="63288"/>
                  <a:pt x="15890" y="62856"/>
                  <a:pt x="5843" y="58783"/>
                </a:cubicBezTo>
                <a:cubicBezTo>
                  <a:pt x="-4204" y="54710"/>
                  <a:pt x="684" y="45342"/>
                  <a:pt x="5843" y="37603"/>
                </a:cubicBezTo>
                <a:cubicBezTo>
                  <a:pt x="11002" y="29864"/>
                  <a:pt x="-21582" y="17781"/>
                  <a:pt x="36798" y="12350"/>
                </a:cubicBezTo>
                <a:cubicBezTo>
                  <a:pt x="95178" y="6919"/>
                  <a:pt x="295572" y="-7607"/>
                  <a:pt x="356125" y="5019"/>
                </a:cubicBezTo>
                <a:cubicBezTo>
                  <a:pt x="416678" y="17646"/>
                  <a:pt x="394548" y="64757"/>
                  <a:pt x="400114" y="88109"/>
                </a:cubicBezTo>
                <a:close/>
              </a:path>
            </a:pathLst>
          </a:custGeom>
          <a:solidFill>
            <a:schemeClr val="accent3"/>
          </a:solidFill>
          <a:ln>
            <a:noFill/>
          </a:ln>
        </p:spPr>
      </p:sp>
      <p:sp>
        <p:nvSpPr>
          <p:cNvPr id="26" name="Google Shape;26;p3"/>
          <p:cNvSpPr/>
          <p:nvPr/>
        </p:nvSpPr>
        <p:spPr>
          <a:xfrm flipH="1" rot="10800000">
            <a:off x="-561710" y="3695519"/>
            <a:ext cx="4232993" cy="1696837"/>
          </a:xfrm>
          <a:custGeom>
            <a:rect b="b" l="l" r="r" t="t"/>
            <a:pathLst>
              <a:path extrusionOk="0" h="41776" w="104216">
                <a:moveTo>
                  <a:pt x="6378" y="40699"/>
                </a:moveTo>
                <a:cubicBezTo>
                  <a:pt x="8884" y="45028"/>
                  <a:pt x="16631" y="34434"/>
                  <a:pt x="23124" y="29080"/>
                </a:cubicBezTo>
                <a:cubicBezTo>
                  <a:pt x="29617" y="23726"/>
                  <a:pt x="34915" y="12106"/>
                  <a:pt x="45338" y="8574"/>
                </a:cubicBezTo>
                <a:cubicBezTo>
                  <a:pt x="55762" y="5043"/>
                  <a:pt x="76609" y="8859"/>
                  <a:pt x="85665" y="7891"/>
                </a:cubicBezTo>
                <a:cubicBezTo>
                  <a:pt x="94722" y="6923"/>
                  <a:pt x="112607" y="3563"/>
                  <a:pt x="99677" y="2765"/>
                </a:cubicBezTo>
                <a:cubicBezTo>
                  <a:pt x="86747" y="1968"/>
                  <a:pt x="23636" y="-3216"/>
                  <a:pt x="8086" y="3106"/>
                </a:cubicBezTo>
                <a:cubicBezTo>
                  <a:pt x="-7464" y="9428"/>
                  <a:pt x="3872" y="36370"/>
                  <a:pt x="6378" y="40699"/>
                </a:cubicBezTo>
                <a:close/>
              </a:path>
            </a:pathLst>
          </a:custGeom>
          <a:solidFill>
            <a:schemeClr val="lt2"/>
          </a:solidFill>
          <a:ln>
            <a:noFill/>
          </a:ln>
        </p:spPr>
      </p:sp>
      <p:sp>
        <p:nvSpPr>
          <p:cNvPr id="27" name="Google Shape;27;p3"/>
          <p:cNvSpPr/>
          <p:nvPr/>
        </p:nvSpPr>
        <p:spPr>
          <a:xfrm>
            <a:off x="1201699" y="4777999"/>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rot="237473">
            <a:off x="2973497" y="262075"/>
            <a:ext cx="1201753" cy="450422"/>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flipH="1" rot="-3054346">
            <a:off x="346548" y="627139"/>
            <a:ext cx="524555" cy="446864"/>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rot="-9767623">
            <a:off x="194466" y="3988910"/>
            <a:ext cx="164101"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4431901" y="44640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6784495">
            <a:off x="7379716" y="157936"/>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rot="1606875">
            <a:off x="6766390" y="4659376"/>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8526850" y="875726"/>
            <a:ext cx="184251" cy="184251"/>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txBox="1"/>
          <p:nvPr>
            <p:ph type="title"/>
          </p:nvPr>
        </p:nvSpPr>
        <p:spPr>
          <a:xfrm>
            <a:off x="720000" y="2504267"/>
            <a:ext cx="4249800" cy="7365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4000">
                <a:solidFill>
                  <a:schemeClr val="accent2"/>
                </a:solidFill>
              </a:defRPr>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36" name="Google Shape;36;p3"/>
          <p:cNvSpPr txBox="1"/>
          <p:nvPr>
            <p:ph hasCustomPrompt="1" idx="2" type="title"/>
          </p:nvPr>
        </p:nvSpPr>
        <p:spPr>
          <a:xfrm>
            <a:off x="1773398" y="1662475"/>
            <a:ext cx="21432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4000">
                <a:solidFill>
                  <a:schemeClr val="l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7" name="Google Shape;37;p3"/>
          <p:cNvSpPr txBox="1"/>
          <p:nvPr>
            <p:ph idx="1" type="subTitle"/>
          </p:nvPr>
        </p:nvSpPr>
        <p:spPr>
          <a:xfrm>
            <a:off x="720000" y="3240725"/>
            <a:ext cx="4249800" cy="240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38" name="Shape 38"/>
        <p:cNvGrpSpPr/>
        <p:nvPr/>
      </p:nvGrpSpPr>
      <p:grpSpPr>
        <a:xfrm>
          <a:off x="0" y="0"/>
          <a:ext cx="0" cy="0"/>
          <a:chOff x="0" y="0"/>
          <a:chExt cx="0" cy="0"/>
        </a:xfrm>
      </p:grpSpPr>
      <p:sp>
        <p:nvSpPr>
          <p:cNvPr id="39" name="Google Shape;39;p4"/>
          <p:cNvSpPr/>
          <p:nvPr/>
        </p:nvSpPr>
        <p:spPr>
          <a:xfrm flipH="1">
            <a:off x="7203379" y="-510291"/>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40" name="Google Shape;40;p4"/>
          <p:cNvSpPr/>
          <p:nvPr/>
        </p:nvSpPr>
        <p:spPr>
          <a:xfrm flipH="1" rot="10800000">
            <a:off x="-449146" y="359375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41" name="Google Shape;41;p4"/>
          <p:cNvSpPr/>
          <p:nvPr/>
        </p:nvSpPr>
        <p:spPr>
          <a:xfrm rot="-938533">
            <a:off x="8499415" y="547114"/>
            <a:ext cx="766588" cy="224447"/>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flipH="1" rot="-7079738">
            <a:off x="169391" y="4002485"/>
            <a:ext cx="164101"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p:nvPr/>
        </p:nvSpPr>
        <p:spPr>
          <a:xfrm rot="4550277">
            <a:off x="348624" y="4777055"/>
            <a:ext cx="351076" cy="315345"/>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a:off x="8626626" y="149157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3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6" name="Google Shape;46;p4"/>
          <p:cNvSpPr txBox="1"/>
          <p:nvPr>
            <p:ph idx="1" type="body"/>
          </p:nvPr>
        </p:nvSpPr>
        <p:spPr>
          <a:xfrm>
            <a:off x="720000" y="1215750"/>
            <a:ext cx="7704000" cy="3388200"/>
          </a:xfrm>
          <a:prstGeom prst="rect">
            <a:avLst/>
          </a:prstGeom>
        </p:spPr>
        <p:txBody>
          <a:bodyPr anchorCtr="0" anchor="ctr" bIns="91425" lIns="91425" spcFirstLastPara="1" rIns="91425" wrap="square" tIns="91425">
            <a:noAutofit/>
          </a:bodyPr>
          <a:lstStyle>
            <a:lvl1pPr indent="-304800" lvl="0" marL="457200" rtl="0">
              <a:lnSpc>
                <a:spcPct val="100000"/>
              </a:lnSpc>
              <a:spcBef>
                <a:spcPts val="0"/>
              </a:spcBef>
              <a:spcAft>
                <a:spcPts val="0"/>
              </a:spcAft>
              <a:buClr>
                <a:schemeClr val="accent2"/>
              </a:buClr>
              <a:buSzPts val="1200"/>
              <a:buAutoNum type="arabicPeriod"/>
              <a:defRPr sz="1250">
                <a:solidFill>
                  <a:schemeClr val="accent2"/>
                </a:solidFill>
              </a:defRPr>
            </a:lvl1pPr>
            <a:lvl2pPr indent="-304800" lvl="1" marL="914400" rtl="0">
              <a:lnSpc>
                <a:spcPct val="115000"/>
              </a:lnSpc>
              <a:spcBef>
                <a:spcPts val="1600"/>
              </a:spcBef>
              <a:spcAft>
                <a:spcPts val="0"/>
              </a:spcAft>
              <a:buClr>
                <a:schemeClr val="accent2"/>
              </a:buClr>
              <a:buSzPts val="1200"/>
              <a:buFont typeface="Roboto Condensed Light"/>
              <a:buAutoNum type="alphaLcPeriod"/>
              <a:defRPr>
                <a:solidFill>
                  <a:schemeClr val="accent2"/>
                </a:solidFill>
              </a:defRPr>
            </a:lvl2pPr>
            <a:lvl3pPr indent="-304800" lvl="2" marL="1371600" rtl="0">
              <a:lnSpc>
                <a:spcPct val="115000"/>
              </a:lnSpc>
              <a:spcBef>
                <a:spcPts val="1600"/>
              </a:spcBef>
              <a:spcAft>
                <a:spcPts val="0"/>
              </a:spcAft>
              <a:buClr>
                <a:schemeClr val="accent2"/>
              </a:buClr>
              <a:buSzPts val="1200"/>
              <a:buFont typeface="Roboto Condensed Light"/>
              <a:buAutoNum type="romanLcPeriod"/>
              <a:defRPr>
                <a:solidFill>
                  <a:schemeClr val="accent2"/>
                </a:solidFill>
              </a:defRPr>
            </a:lvl3pPr>
            <a:lvl4pPr indent="-304800" lvl="3" marL="1828800" rtl="0">
              <a:lnSpc>
                <a:spcPct val="115000"/>
              </a:lnSpc>
              <a:spcBef>
                <a:spcPts val="1600"/>
              </a:spcBef>
              <a:spcAft>
                <a:spcPts val="0"/>
              </a:spcAft>
              <a:buClr>
                <a:schemeClr val="accent2"/>
              </a:buClr>
              <a:buSzPts val="1200"/>
              <a:buFont typeface="Roboto Condensed Light"/>
              <a:buAutoNum type="arabicPeriod"/>
              <a:defRPr>
                <a:solidFill>
                  <a:schemeClr val="accent2"/>
                </a:solidFill>
              </a:defRPr>
            </a:lvl4pPr>
            <a:lvl5pPr indent="-304800" lvl="4" marL="2286000" rtl="0">
              <a:lnSpc>
                <a:spcPct val="115000"/>
              </a:lnSpc>
              <a:spcBef>
                <a:spcPts val="1600"/>
              </a:spcBef>
              <a:spcAft>
                <a:spcPts val="0"/>
              </a:spcAft>
              <a:buClr>
                <a:schemeClr val="accent2"/>
              </a:buClr>
              <a:buSzPts val="1200"/>
              <a:buFont typeface="Roboto Condensed Light"/>
              <a:buAutoNum type="alphaLcPeriod"/>
              <a:defRPr>
                <a:solidFill>
                  <a:schemeClr val="accent2"/>
                </a:solidFill>
              </a:defRPr>
            </a:lvl5pPr>
            <a:lvl6pPr indent="-304800" lvl="5" marL="2743200" rtl="0">
              <a:lnSpc>
                <a:spcPct val="115000"/>
              </a:lnSpc>
              <a:spcBef>
                <a:spcPts val="1600"/>
              </a:spcBef>
              <a:spcAft>
                <a:spcPts val="0"/>
              </a:spcAft>
              <a:buClr>
                <a:schemeClr val="accent2"/>
              </a:buClr>
              <a:buSzPts val="1200"/>
              <a:buFont typeface="Roboto Condensed Light"/>
              <a:buAutoNum type="romanLcPeriod"/>
              <a:defRPr>
                <a:solidFill>
                  <a:schemeClr val="accent2"/>
                </a:solidFill>
              </a:defRPr>
            </a:lvl6pPr>
            <a:lvl7pPr indent="-304800" lvl="6" marL="3200400" rtl="0">
              <a:lnSpc>
                <a:spcPct val="115000"/>
              </a:lnSpc>
              <a:spcBef>
                <a:spcPts val="1600"/>
              </a:spcBef>
              <a:spcAft>
                <a:spcPts val="0"/>
              </a:spcAft>
              <a:buClr>
                <a:schemeClr val="accent2"/>
              </a:buClr>
              <a:buSzPts val="1200"/>
              <a:buFont typeface="Roboto Condensed Light"/>
              <a:buAutoNum type="arabicPeriod"/>
              <a:defRPr>
                <a:solidFill>
                  <a:schemeClr val="accent2"/>
                </a:solidFill>
              </a:defRPr>
            </a:lvl7pPr>
            <a:lvl8pPr indent="-304800" lvl="7" marL="3657600" rtl="0">
              <a:lnSpc>
                <a:spcPct val="115000"/>
              </a:lnSpc>
              <a:spcBef>
                <a:spcPts val="1600"/>
              </a:spcBef>
              <a:spcAft>
                <a:spcPts val="0"/>
              </a:spcAft>
              <a:buClr>
                <a:schemeClr val="accent2"/>
              </a:buClr>
              <a:buSzPts val="1200"/>
              <a:buFont typeface="Roboto Condensed Light"/>
              <a:buAutoNum type="alphaLcPeriod"/>
              <a:defRPr>
                <a:solidFill>
                  <a:schemeClr val="accent2"/>
                </a:solidFill>
              </a:defRPr>
            </a:lvl8pPr>
            <a:lvl9pPr indent="-304800" lvl="8" marL="4114800" rtl="0">
              <a:lnSpc>
                <a:spcPct val="115000"/>
              </a:lnSpc>
              <a:spcBef>
                <a:spcPts val="1600"/>
              </a:spcBef>
              <a:spcAft>
                <a:spcPts val="1600"/>
              </a:spcAft>
              <a:buClr>
                <a:schemeClr val="accent2"/>
              </a:buClr>
              <a:buSzPts val="1200"/>
              <a:buFont typeface="Roboto Condensed Light"/>
              <a:buAutoNum type="romanLcPeriod"/>
              <a:defRPr>
                <a:solidFill>
                  <a:schemeClr val="accent2"/>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 name="Shape 47"/>
        <p:cNvGrpSpPr/>
        <p:nvPr/>
      </p:nvGrpSpPr>
      <p:grpSpPr>
        <a:xfrm>
          <a:off x="0" y="0"/>
          <a:ext cx="0" cy="0"/>
          <a:chOff x="0" y="0"/>
          <a:chExt cx="0" cy="0"/>
        </a:xfrm>
      </p:grpSpPr>
      <p:sp>
        <p:nvSpPr>
          <p:cNvPr id="48" name="Google Shape;48;p5"/>
          <p:cNvSpPr/>
          <p:nvPr/>
        </p:nvSpPr>
        <p:spPr>
          <a:xfrm flipH="1">
            <a:off x="7203379" y="-510291"/>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49" name="Google Shape;49;p5"/>
          <p:cNvSpPr/>
          <p:nvPr/>
        </p:nvSpPr>
        <p:spPr>
          <a:xfrm>
            <a:off x="-789671" y="-1016804"/>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50" name="Google Shape;50;p5"/>
          <p:cNvSpPr/>
          <p:nvPr/>
        </p:nvSpPr>
        <p:spPr>
          <a:xfrm>
            <a:off x="8150701" y="1636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rot="-3082277">
            <a:off x="8379051" y="1062725"/>
            <a:ext cx="750029"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a:off x="1258913" y="1636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5"/>
          <p:cNvSpPr/>
          <p:nvPr/>
        </p:nvSpPr>
        <p:spPr>
          <a:xfrm flipH="1" rot="-4500039">
            <a:off x="59854" y="699298"/>
            <a:ext cx="438224" cy="373329"/>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flipH="1" rot="-1763052">
            <a:off x="281140" y="2089972"/>
            <a:ext cx="164102" cy="331320"/>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rot="-9891097">
            <a:off x="8672012" y="2759347"/>
            <a:ext cx="164103"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p:nvPr/>
        </p:nvSpPr>
        <p:spPr>
          <a:xfrm rot="-6137642">
            <a:off x="-11826" y="4025449"/>
            <a:ext cx="750028" cy="219595"/>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
          <p:cNvSpPr/>
          <p:nvPr/>
        </p:nvSpPr>
        <p:spPr>
          <a:xfrm rot="-2879894">
            <a:off x="7779999" y="4431036"/>
            <a:ext cx="1201733" cy="450426"/>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9" name="Google Shape;59;p5"/>
          <p:cNvSpPr txBox="1"/>
          <p:nvPr>
            <p:ph idx="2" type="title"/>
          </p:nvPr>
        </p:nvSpPr>
        <p:spPr>
          <a:xfrm>
            <a:off x="1784200" y="3517500"/>
            <a:ext cx="2262300" cy="354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0" sz="1600">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0" name="Google Shape;60;p5"/>
          <p:cNvSpPr txBox="1"/>
          <p:nvPr>
            <p:ph idx="3" type="title"/>
          </p:nvPr>
        </p:nvSpPr>
        <p:spPr>
          <a:xfrm>
            <a:off x="5097503" y="3517500"/>
            <a:ext cx="2262300" cy="354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b="0" sz="1600">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1" name="Google Shape;61;p5"/>
          <p:cNvSpPr txBox="1"/>
          <p:nvPr>
            <p:ph idx="1" type="subTitle"/>
          </p:nvPr>
        </p:nvSpPr>
        <p:spPr>
          <a:xfrm>
            <a:off x="5097500" y="3872525"/>
            <a:ext cx="2262300" cy="480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2" name="Google Shape;62;p5"/>
          <p:cNvSpPr txBox="1"/>
          <p:nvPr>
            <p:ph idx="4" type="subTitle"/>
          </p:nvPr>
        </p:nvSpPr>
        <p:spPr>
          <a:xfrm>
            <a:off x="1784200" y="3872525"/>
            <a:ext cx="2262300" cy="480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 name="Shape 63"/>
        <p:cNvGrpSpPr/>
        <p:nvPr/>
      </p:nvGrpSpPr>
      <p:grpSpPr>
        <a:xfrm>
          <a:off x="0" y="0"/>
          <a:ext cx="0" cy="0"/>
          <a:chOff x="0" y="0"/>
          <a:chExt cx="0" cy="0"/>
        </a:xfrm>
      </p:grpSpPr>
      <p:sp>
        <p:nvSpPr>
          <p:cNvPr id="64" name="Google Shape;64;p6"/>
          <p:cNvSpPr/>
          <p:nvPr/>
        </p:nvSpPr>
        <p:spPr>
          <a:xfrm>
            <a:off x="-508971" y="-856866"/>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65" name="Google Shape;65;p6"/>
          <p:cNvSpPr/>
          <p:nvPr/>
        </p:nvSpPr>
        <p:spPr>
          <a:xfrm rot="10800000">
            <a:off x="7301954" y="284100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66" name="Google Shape;66;p6"/>
          <p:cNvSpPr/>
          <p:nvPr/>
        </p:nvSpPr>
        <p:spPr>
          <a:xfrm>
            <a:off x="135926" y="11233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rot="1606875">
            <a:off x="7664740" y="4761301"/>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p:nvPr/>
        </p:nvSpPr>
        <p:spPr>
          <a:xfrm rot="5797880">
            <a:off x="8592951" y="3500851"/>
            <a:ext cx="351069" cy="315346"/>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rot="2856529">
            <a:off x="8686440" y="4311035"/>
            <a:ext cx="164102" cy="331323"/>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flipH="1" rot="-4499985">
            <a:off x="496911" y="197364"/>
            <a:ext cx="524556" cy="446868"/>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6"/>
          <p:cNvSpPr/>
          <p:nvPr/>
        </p:nvSpPr>
        <p:spPr>
          <a:xfrm rot="-3661117">
            <a:off x="238553" y="4215459"/>
            <a:ext cx="164102"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8516675" y="445026"/>
            <a:ext cx="194421" cy="194421"/>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7"/>
          <p:cNvSpPr/>
          <p:nvPr/>
        </p:nvSpPr>
        <p:spPr>
          <a:xfrm flipH="1" rot="10800000">
            <a:off x="3350490" y="-530304"/>
            <a:ext cx="6530025" cy="3968925"/>
          </a:xfrm>
          <a:custGeom>
            <a:rect b="b" l="l" r="r" t="t"/>
            <a:pathLst>
              <a:path extrusionOk="0" h="158757" w="261201">
                <a:moveTo>
                  <a:pt x="10087" y="152742"/>
                </a:moveTo>
                <a:cubicBezTo>
                  <a:pt x="-21698" y="148813"/>
                  <a:pt x="29874" y="127272"/>
                  <a:pt x="51344" y="119484"/>
                </a:cubicBezTo>
                <a:cubicBezTo>
                  <a:pt x="72815" y="111696"/>
                  <a:pt x="117440" y="114151"/>
                  <a:pt x="138910" y="106012"/>
                </a:cubicBezTo>
                <a:cubicBezTo>
                  <a:pt x="160381" y="97873"/>
                  <a:pt x="165432" y="79770"/>
                  <a:pt x="180167" y="70648"/>
                </a:cubicBezTo>
                <a:cubicBezTo>
                  <a:pt x="194902" y="61527"/>
                  <a:pt x="216360" y="62596"/>
                  <a:pt x="227318" y="51283"/>
                </a:cubicBezTo>
                <a:cubicBezTo>
                  <a:pt x="238277" y="39970"/>
                  <a:pt x="243462" y="-12525"/>
                  <a:pt x="245918" y="2771"/>
                </a:cubicBezTo>
                <a:cubicBezTo>
                  <a:pt x="248374" y="18067"/>
                  <a:pt x="281358" y="118064"/>
                  <a:pt x="242053" y="143059"/>
                </a:cubicBezTo>
                <a:cubicBezTo>
                  <a:pt x="202748" y="168054"/>
                  <a:pt x="41872" y="156671"/>
                  <a:pt x="10087" y="152742"/>
                </a:cubicBezTo>
                <a:close/>
              </a:path>
            </a:pathLst>
          </a:custGeom>
          <a:solidFill>
            <a:schemeClr val="lt2"/>
          </a:solidFill>
          <a:ln>
            <a:noFill/>
          </a:ln>
        </p:spPr>
      </p:sp>
      <p:sp>
        <p:nvSpPr>
          <p:cNvPr id="76" name="Google Shape;76;p7"/>
          <p:cNvSpPr/>
          <p:nvPr/>
        </p:nvSpPr>
        <p:spPr>
          <a:xfrm flipH="1" rot="9120431">
            <a:off x="7978305" y="4471577"/>
            <a:ext cx="905191" cy="265027"/>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7"/>
          <p:cNvSpPr/>
          <p:nvPr/>
        </p:nvSpPr>
        <p:spPr>
          <a:xfrm flipH="1" rot="-7430944">
            <a:off x="4898473" y="130811"/>
            <a:ext cx="1201746" cy="450421"/>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7"/>
          <p:cNvSpPr/>
          <p:nvPr/>
        </p:nvSpPr>
        <p:spPr>
          <a:xfrm flipH="1" rot="10800000">
            <a:off x="8551226" y="1143089"/>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7"/>
          <p:cNvSpPr/>
          <p:nvPr/>
        </p:nvSpPr>
        <p:spPr>
          <a:xfrm flipH="1" rot="-7472203">
            <a:off x="7430903" y="373749"/>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flipH="1" rot="-6895012">
            <a:off x="236535" y="4419056"/>
            <a:ext cx="434464" cy="370096"/>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7"/>
          <p:cNvSpPr/>
          <p:nvPr/>
        </p:nvSpPr>
        <p:spPr>
          <a:xfrm flipH="1" rot="-7472203">
            <a:off x="586103" y="143124"/>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7"/>
          <p:cNvSpPr/>
          <p:nvPr/>
        </p:nvSpPr>
        <p:spPr>
          <a:xfrm rot="6537935">
            <a:off x="194426" y="912501"/>
            <a:ext cx="351070"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7"/>
          <p:cNvSpPr txBox="1"/>
          <p:nvPr>
            <p:ph idx="1" type="body"/>
          </p:nvPr>
        </p:nvSpPr>
        <p:spPr>
          <a:xfrm>
            <a:off x="720000" y="1943500"/>
            <a:ext cx="4171500" cy="2616600"/>
          </a:xfrm>
          <a:prstGeom prst="rect">
            <a:avLst/>
          </a:prstGeom>
        </p:spPr>
        <p:txBody>
          <a:bodyPr anchorCtr="0" anchor="ctr" bIns="91425" lIns="91425" spcFirstLastPara="1" rIns="91425" wrap="square" tIns="91425">
            <a:noAutofit/>
          </a:bodyPr>
          <a:lstStyle>
            <a:lvl1pPr indent="-317500" lvl="0" marL="457200" rtl="0">
              <a:lnSpc>
                <a:spcPct val="100000"/>
              </a:lnSpc>
              <a:spcBef>
                <a:spcPts val="0"/>
              </a:spcBef>
              <a:spcAft>
                <a:spcPts val="0"/>
              </a:spcAft>
              <a:buClr>
                <a:schemeClr val="dk2"/>
              </a:buClr>
              <a:buSzPts val="1400"/>
              <a:buChar char="●"/>
              <a:defRPr/>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160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84" name="Google Shape;84;p7"/>
          <p:cNvSpPr txBox="1"/>
          <p:nvPr>
            <p:ph type="title"/>
          </p:nvPr>
        </p:nvSpPr>
        <p:spPr>
          <a:xfrm>
            <a:off x="720000" y="980500"/>
            <a:ext cx="4588500" cy="963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85" name="Shape 85"/>
        <p:cNvGrpSpPr/>
        <p:nvPr/>
      </p:nvGrpSpPr>
      <p:grpSpPr>
        <a:xfrm>
          <a:off x="0" y="0"/>
          <a:ext cx="0" cy="0"/>
          <a:chOff x="0" y="0"/>
          <a:chExt cx="0" cy="0"/>
        </a:xfrm>
      </p:grpSpPr>
      <p:sp>
        <p:nvSpPr>
          <p:cNvPr id="86" name="Google Shape;86;p8"/>
          <p:cNvSpPr/>
          <p:nvPr/>
        </p:nvSpPr>
        <p:spPr>
          <a:xfrm>
            <a:off x="-700735" y="-1101340"/>
            <a:ext cx="10098800" cy="3633725"/>
          </a:xfrm>
          <a:custGeom>
            <a:rect b="b" l="l" r="r" t="t"/>
            <a:pathLst>
              <a:path extrusionOk="0" h="145349" w="403952">
                <a:moveTo>
                  <a:pt x="3838" y="88109"/>
                </a:moveTo>
                <a:cubicBezTo>
                  <a:pt x="-1728" y="111461"/>
                  <a:pt x="-3493" y="148526"/>
                  <a:pt x="14428" y="145132"/>
                </a:cubicBezTo>
                <a:cubicBezTo>
                  <a:pt x="32349" y="141738"/>
                  <a:pt x="81702" y="83281"/>
                  <a:pt x="111366" y="67744"/>
                </a:cubicBezTo>
                <a:cubicBezTo>
                  <a:pt x="141030" y="52207"/>
                  <a:pt x="166046" y="53736"/>
                  <a:pt x="192412" y="51908"/>
                </a:cubicBezTo>
                <a:cubicBezTo>
                  <a:pt x="218779" y="50080"/>
                  <a:pt x="245329" y="55085"/>
                  <a:pt x="269565" y="56774"/>
                </a:cubicBezTo>
                <a:cubicBezTo>
                  <a:pt x="293801" y="58463"/>
                  <a:pt x="316404" y="61706"/>
                  <a:pt x="337828" y="62041"/>
                </a:cubicBezTo>
                <a:cubicBezTo>
                  <a:pt x="359252" y="62376"/>
                  <a:pt x="388062" y="62856"/>
                  <a:pt x="398109" y="58783"/>
                </a:cubicBezTo>
                <a:cubicBezTo>
                  <a:pt x="408156" y="54710"/>
                  <a:pt x="403268" y="45342"/>
                  <a:pt x="398109" y="37603"/>
                </a:cubicBezTo>
                <a:cubicBezTo>
                  <a:pt x="392950" y="29864"/>
                  <a:pt x="425534" y="17781"/>
                  <a:pt x="367154" y="12350"/>
                </a:cubicBezTo>
                <a:cubicBezTo>
                  <a:pt x="308774" y="6919"/>
                  <a:pt x="108380" y="-7607"/>
                  <a:pt x="47827" y="5019"/>
                </a:cubicBezTo>
                <a:cubicBezTo>
                  <a:pt x="-12726" y="17646"/>
                  <a:pt x="9405" y="64757"/>
                  <a:pt x="3838" y="88109"/>
                </a:cubicBezTo>
                <a:close/>
              </a:path>
            </a:pathLst>
          </a:custGeom>
          <a:solidFill>
            <a:schemeClr val="accent3"/>
          </a:solidFill>
          <a:ln>
            <a:noFill/>
          </a:ln>
        </p:spPr>
      </p:sp>
      <p:sp>
        <p:nvSpPr>
          <p:cNvPr id="87" name="Google Shape;87;p8"/>
          <p:cNvSpPr/>
          <p:nvPr/>
        </p:nvSpPr>
        <p:spPr>
          <a:xfrm>
            <a:off x="5327016" y="3700849"/>
            <a:ext cx="4229650" cy="1691150"/>
          </a:xfrm>
          <a:custGeom>
            <a:rect b="b" l="l" r="r" t="t"/>
            <a:pathLst>
              <a:path extrusionOk="0" h="67646" w="169186">
                <a:moveTo>
                  <a:pt x="158891" y="1537"/>
                </a:moveTo>
                <a:cubicBezTo>
                  <a:pt x="154819" y="-5496"/>
                  <a:pt x="142708" y="13497"/>
                  <a:pt x="131684" y="20414"/>
                </a:cubicBezTo>
                <a:cubicBezTo>
                  <a:pt x="120660" y="27331"/>
                  <a:pt x="109684" y="37302"/>
                  <a:pt x="92749" y="43040"/>
                </a:cubicBezTo>
                <a:cubicBezTo>
                  <a:pt x="75814" y="48778"/>
                  <a:pt x="44313" y="51485"/>
                  <a:pt x="30073" y="54840"/>
                </a:cubicBezTo>
                <a:cubicBezTo>
                  <a:pt x="15833" y="58195"/>
                  <a:pt x="-13699" y="61872"/>
                  <a:pt x="7308" y="63168"/>
                </a:cubicBezTo>
                <a:cubicBezTo>
                  <a:pt x="28315" y="64464"/>
                  <a:pt x="130852" y="72886"/>
                  <a:pt x="156116" y="62614"/>
                </a:cubicBezTo>
                <a:cubicBezTo>
                  <a:pt x="181380" y="52342"/>
                  <a:pt x="162963" y="8570"/>
                  <a:pt x="158891" y="1537"/>
                </a:cubicBezTo>
                <a:close/>
              </a:path>
            </a:pathLst>
          </a:custGeom>
          <a:solidFill>
            <a:schemeClr val="lt2"/>
          </a:solidFill>
          <a:ln>
            <a:noFill/>
          </a:ln>
        </p:spPr>
      </p:sp>
      <p:sp>
        <p:nvSpPr>
          <p:cNvPr id="88" name="Google Shape;88;p8"/>
          <p:cNvSpPr/>
          <p:nvPr/>
        </p:nvSpPr>
        <p:spPr>
          <a:xfrm flipH="1">
            <a:off x="6679328" y="4744199"/>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8"/>
          <p:cNvSpPr/>
          <p:nvPr/>
        </p:nvSpPr>
        <p:spPr>
          <a:xfrm flipH="1" rot="-237473">
            <a:off x="4427148" y="40925"/>
            <a:ext cx="1201753" cy="450422"/>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8"/>
          <p:cNvSpPr/>
          <p:nvPr/>
        </p:nvSpPr>
        <p:spPr>
          <a:xfrm rot="3054346">
            <a:off x="8246444" y="370439"/>
            <a:ext cx="524555" cy="446864"/>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flipH="1" rot="9767623">
            <a:off x="8638081" y="3988910"/>
            <a:ext cx="164101"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flipH="1">
            <a:off x="3537348" y="44640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
          <p:cNvSpPr/>
          <p:nvPr/>
        </p:nvSpPr>
        <p:spPr>
          <a:xfrm rot="6784495">
            <a:off x="1748255" y="65011"/>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8"/>
          <p:cNvSpPr/>
          <p:nvPr/>
        </p:nvSpPr>
        <p:spPr>
          <a:xfrm flipH="1" rot="1178596">
            <a:off x="338082" y="4494301"/>
            <a:ext cx="750025"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
          <p:cNvSpPr/>
          <p:nvPr/>
        </p:nvSpPr>
        <p:spPr>
          <a:xfrm flipH="1">
            <a:off x="138747" y="1770626"/>
            <a:ext cx="184251" cy="184251"/>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8"/>
          <p:cNvSpPr txBox="1"/>
          <p:nvPr>
            <p:ph type="title"/>
          </p:nvPr>
        </p:nvSpPr>
        <p:spPr>
          <a:xfrm>
            <a:off x="712950" y="1584300"/>
            <a:ext cx="7718100" cy="2752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7100">
                <a:solidFill>
                  <a:schemeClr val="accent2"/>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7" name="Shape 97"/>
        <p:cNvGrpSpPr/>
        <p:nvPr/>
      </p:nvGrpSpPr>
      <p:grpSpPr>
        <a:xfrm>
          <a:off x="0" y="0"/>
          <a:ext cx="0" cy="0"/>
          <a:chOff x="0" y="0"/>
          <a:chExt cx="0" cy="0"/>
        </a:xfrm>
      </p:grpSpPr>
      <p:sp>
        <p:nvSpPr>
          <p:cNvPr id="98" name="Google Shape;98;p9"/>
          <p:cNvSpPr/>
          <p:nvPr/>
        </p:nvSpPr>
        <p:spPr>
          <a:xfrm>
            <a:off x="-401435" y="2272207"/>
            <a:ext cx="10098800" cy="3633725"/>
          </a:xfrm>
          <a:custGeom>
            <a:rect b="b" l="l" r="r" t="t"/>
            <a:pathLst>
              <a:path extrusionOk="0" h="145349" w="403952">
                <a:moveTo>
                  <a:pt x="3838" y="57241"/>
                </a:moveTo>
                <a:cubicBezTo>
                  <a:pt x="-1728" y="33889"/>
                  <a:pt x="-3493" y="-3176"/>
                  <a:pt x="14428" y="218"/>
                </a:cubicBezTo>
                <a:cubicBezTo>
                  <a:pt x="32349" y="3612"/>
                  <a:pt x="79325" y="60771"/>
                  <a:pt x="111366" y="77606"/>
                </a:cubicBezTo>
                <a:cubicBezTo>
                  <a:pt x="143407" y="94441"/>
                  <a:pt x="180226" y="98490"/>
                  <a:pt x="206676" y="101230"/>
                </a:cubicBezTo>
                <a:cubicBezTo>
                  <a:pt x="233126" y="103970"/>
                  <a:pt x="248205" y="97035"/>
                  <a:pt x="270064" y="94048"/>
                </a:cubicBezTo>
                <a:cubicBezTo>
                  <a:pt x="291923" y="91061"/>
                  <a:pt x="316487" y="84556"/>
                  <a:pt x="337828" y="83309"/>
                </a:cubicBezTo>
                <a:cubicBezTo>
                  <a:pt x="359169" y="82062"/>
                  <a:pt x="388062" y="82494"/>
                  <a:pt x="398109" y="86567"/>
                </a:cubicBezTo>
                <a:cubicBezTo>
                  <a:pt x="408156" y="90640"/>
                  <a:pt x="403268" y="100008"/>
                  <a:pt x="398109" y="107747"/>
                </a:cubicBezTo>
                <a:cubicBezTo>
                  <a:pt x="392950" y="115486"/>
                  <a:pt x="425534" y="127569"/>
                  <a:pt x="367154" y="133000"/>
                </a:cubicBezTo>
                <a:cubicBezTo>
                  <a:pt x="308774" y="138431"/>
                  <a:pt x="108380" y="152958"/>
                  <a:pt x="47827" y="140331"/>
                </a:cubicBezTo>
                <a:cubicBezTo>
                  <a:pt x="-12726" y="127705"/>
                  <a:pt x="9405" y="80593"/>
                  <a:pt x="3838" y="57241"/>
                </a:cubicBezTo>
                <a:close/>
              </a:path>
            </a:pathLst>
          </a:custGeom>
          <a:solidFill>
            <a:schemeClr val="accent3"/>
          </a:solidFill>
          <a:ln>
            <a:noFill/>
          </a:ln>
        </p:spPr>
      </p:sp>
      <p:sp>
        <p:nvSpPr>
          <p:cNvPr id="99" name="Google Shape;99;p9"/>
          <p:cNvSpPr/>
          <p:nvPr/>
        </p:nvSpPr>
        <p:spPr>
          <a:xfrm>
            <a:off x="-561710" y="-238006"/>
            <a:ext cx="4232993" cy="1696837"/>
          </a:xfrm>
          <a:custGeom>
            <a:rect b="b" l="l" r="r" t="t"/>
            <a:pathLst>
              <a:path extrusionOk="0" h="41776" w="104216">
                <a:moveTo>
                  <a:pt x="6378" y="40699"/>
                </a:moveTo>
                <a:cubicBezTo>
                  <a:pt x="8884" y="45028"/>
                  <a:pt x="16631" y="34434"/>
                  <a:pt x="23124" y="29080"/>
                </a:cubicBezTo>
                <a:cubicBezTo>
                  <a:pt x="29617" y="23726"/>
                  <a:pt x="34915" y="12106"/>
                  <a:pt x="45338" y="8574"/>
                </a:cubicBezTo>
                <a:cubicBezTo>
                  <a:pt x="55762" y="5043"/>
                  <a:pt x="76609" y="8859"/>
                  <a:pt x="85665" y="7891"/>
                </a:cubicBezTo>
                <a:cubicBezTo>
                  <a:pt x="94722" y="6923"/>
                  <a:pt x="112607" y="3563"/>
                  <a:pt x="99677" y="2765"/>
                </a:cubicBezTo>
                <a:cubicBezTo>
                  <a:pt x="86747" y="1968"/>
                  <a:pt x="23636" y="-3216"/>
                  <a:pt x="8086" y="3106"/>
                </a:cubicBezTo>
                <a:cubicBezTo>
                  <a:pt x="-7464" y="9428"/>
                  <a:pt x="3872" y="36370"/>
                  <a:pt x="6378" y="40699"/>
                </a:cubicBezTo>
                <a:close/>
              </a:path>
            </a:pathLst>
          </a:custGeom>
          <a:solidFill>
            <a:schemeClr val="lt2"/>
          </a:solidFill>
          <a:ln>
            <a:noFill/>
          </a:ln>
        </p:spPr>
      </p:sp>
      <p:sp>
        <p:nvSpPr>
          <p:cNvPr id="100" name="Google Shape;100;p9"/>
          <p:cNvSpPr/>
          <p:nvPr/>
        </p:nvSpPr>
        <p:spPr>
          <a:xfrm rot="126079">
            <a:off x="716867" y="194038"/>
            <a:ext cx="750015"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9"/>
          <p:cNvSpPr/>
          <p:nvPr/>
        </p:nvSpPr>
        <p:spPr>
          <a:xfrm rot="-281910">
            <a:off x="184591" y="923460"/>
            <a:ext cx="164101"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p:nvPr/>
        </p:nvSpPr>
        <p:spPr>
          <a:xfrm>
            <a:off x="3495449" y="381724"/>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9"/>
          <p:cNvSpPr/>
          <p:nvPr/>
        </p:nvSpPr>
        <p:spPr>
          <a:xfrm rot="-2700000">
            <a:off x="6129820" y="4334171"/>
            <a:ext cx="1201745" cy="450420"/>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9"/>
          <p:cNvSpPr/>
          <p:nvPr/>
        </p:nvSpPr>
        <p:spPr>
          <a:xfrm>
            <a:off x="4431901" y="468242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9"/>
          <p:cNvSpPr/>
          <p:nvPr/>
        </p:nvSpPr>
        <p:spPr>
          <a:xfrm flipH="1" rot="-4499985">
            <a:off x="450823" y="4380664"/>
            <a:ext cx="524556" cy="446868"/>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9"/>
          <p:cNvSpPr/>
          <p:nvPr/>
        </p:nvSpPr>
        <p:spPr>
          <a:xfrm rot="-4297704">
            <a:off x="2340466" y="4438435"/>
            <a:ext cx="164102"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9"/>
          <p:cNvSpPr/>
          <p:nvPr/>
        </p:nvSpPr>
        <p:spPr>
          <a:xfrm rot="1606875">
            <a:off x="5602165" y="429601"/>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9"/>
          <p:cNvSpPr/>
          <p:nvPr/>
        </p:nvSpPr>
        <p:spPr>
          <a:xfrm>
            <a:off x="8220026" y="38172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9"/>
          <p:cNvSpPr txBox="1"/>
          <p:nvPr>
            <p:ph type="title"/>
          </p:nvPr>
        </p:nvSpPr>
        <p:spPr>
          <a:xfrm>
            <a:off x="3969625" y="1458875"/>
            <a:ext cx="4461300" cy="1060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400">
                <a:solidFill>
                  <a:schemeClr val="dk2"/>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10" name="Google Shape;110;p9"/>
          <p:cNvSpPr txBox="1"/>
          <p:nvPr>
            <p:ph idx="1" type="subTitle"/>
          </p:nvPr>
        </p:nvSpPr>
        <p:spPr>
          <a:xfrm>
            <a:off x="3969625" y="2519725"/>
            <a:ext cx="4461300" cy="1164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dk2"/>
        </a:solidFill>
      </p:bgPr>
    </p:bg>
    <p:spTree>
      <p:nvGrpSpPr>
        <p:cNvPr id="111" name="Shape 111"/>
        <p:cNvGrpSpPr/>
        <p:nvPr/>
      </p:nvGrpSpPr>
      <p:grpSpPr>
        <a:xfrm>
          <a:off x="0" y="0"/>
          <a:ext cx="0" cy="0"/>
          <a:chOff x="0" y="0"/>
          <a:chExt cx="0" cy="0"/>
        </a:xfrm>
      </p:grpSpPr>
      <p:sp>
        <p:nvSpPr>
          <p:cNvPr id="112" name="Google Shape;112;p10"/>
          <p:cNvSpPr txBox="1"/>
          <p:nvPr>
            <p:ph type="title"/>
          </p:nvPr>
        </p:nvSpPr>
        <p:spPr>
          <a:xfrm>
            <a:off x="5033200" y="539400"/>
            <a:ext cx="3397800" cy="1716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sz="2500">
                <a:solidFill>
                  <a:schemeClr val="accent2"/>
                </a:solidFill>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13" name="Google Shape;113;p10"/>
          <p:cNvSpPr/>
          <p:nvPr/>
        </p:nvSpPr>
        <p:spPr>
          <a:xfrm>
            <a:off x="3133290" y="1615346"/>
            <a:ext cx="6530025" cy="3968925"/>
          </a:xfrm>
          <a:custGeom>
            <a:rect b="b" l="l" r="r" t="t"/>
            <a:pathLst>
              <a:path extrusionOk="0" h="158757" w="261201">
                <a:moveTo>
                  <a:pt x="10087" y="152742"/>
                </a:moveTo>
                <a:cubicBezTo>
                  <a:pt x="-21698" y="148813"/>
                  <a:pt x="29874" y="127272"/>
                  <a:pt x="51344" y="119484"/>
                </a:cubicBezTo>
                <a:cubicBezTo>
                  <a:pt x="72815" y="111696"/>
                  <a:pt x="117440" y="114151"/>
                  <a:pt x="138910" y="106012"/>
                </a:cubicBezTo>
                <a:cubicBezTo>
                  <a:pt x="160381" y="97873"/>
                  <a:pt x="165432" y="79770"/>
                  <a:pt x="180167" y="70648"/>
                </a:cubicBezTo>
                <a:cubicBezTo>
                  <a:pt x="194902" y="61527"/>
                  <a:pt x="216360" y="62596"/>
                  <a:pt x="227318" y="51283"/>
                </a:cubicBezTo>
                <a:cubicBezTo>
                  <a:pt x="238277" y="39970"/>
                  <a:pt x="243462" y="-12525"/>
                  <a:pt x="245918" y="2771"/>
                </a:cubicBezTo>
                <a:cubicBezTo>
                  <a:pt x="248374" y="18067"/>
                  <a:pt x="281358" y="118064"/>
                  <a:pt x="242053" y="143059"/>
                </a:cubicBezTo>
                <a:cubicBezTo>
                  <a:pt x="202748" y="168054"/>
                  <a:pt x="41872" y="156671"/>
                  <a:pt x="10087" y="152742"/>
                </a:cubicBezTo>
                <a:close/>
              </a:path>
            </a:pathLst>
          </a:custGeom>
          <a:solidFill>
            <a:schemeClr val="lt2"/>
          </a:solidFill>
          <a:ln>
            <a:noFill/>
          </a:ln>
        </p:spPr>
      </p:sp>
      <p:sp>
        <p:nvSpPr>
          <p:cNvPr id="114" name="Google Shape;114;p10"/>
          <p:cNvSpPr/>
          <p:nvPr/>
        </p:nvSpPr>
        <p:spPr>
          <a:xfrm rot="3602804">
            <a:off x="8182582" y="3146986"/>
            <a:ext cx="905191" cy="265029"/>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0"/>
          <p:cNvSpPr/>
          <p:nvPr/>
        </p:nvSpPr>
        <p:spPr>
          <a:xfrm>
            <a:off x="7722951" y="411647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0"/>
          <p:cNvSpPr/>
          <p:nvPr/>
        </p:nvSpPr>
        <p:spPr>
          <a:xfrm rot="-1805429">
            <a:off x="5658965" y="4300647"/>
            <a:ext cx="164102" cy="331319"/>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0"/>
          <p:cNvSpPr/>
          <p:nvPr/>
        </p:nvSpPr>
        <p:spPr>
          <a:xfrm rot="1807784">
            <a:off x="254816" y="373747"/>
            <a:ext cx="164102" cy="331317"/>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0"/>
          <p:cNvSpPr/>
          <p:nvPr/>
        </p:nvSpPr>
        <p:spPr>
          <a:xfrm>
            <a:off x="-97449" y="177932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0"/>
          <p:cNvSpPr/>
          <p:nvPr/>
        </p:nvSpPr>
        <p:spPr>
          <a:xfrm flipH="1" rot="-4500039">
            <a:off x="6720654" y="4677385"/>
            <a:ext cx="438224" cy="373329"/>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120" name="Shape 120"/>
        <p:cNvGrpSpPr/>
        <p:nvPr/>
      </p:nvGrpSpPr>
      <p:grpSpPr>
        <a:xfrm>
          <a:off x="0" y="0"/>
          <a:ext cx="0" cy="0"/>
          <a:chOff x="0" y="0"/>
          <a:chExt cx="0" cy="0"/>
        </a:xfrm>
      </p:grpSpPr>
      <p:sp>
        <p:nvSpPr>
          <p:cNvPr id="121" name="Google Shape;121;p11"/>
          <p:cNvSpPr txBox="1"/>
          <p:nvPr>
            <p:ph hasCustomPrompt="1" type="title"/>
          </p:nvPr>
        </p:nvSpPr>
        <p:spPr>
          <a:xfrm>
            <a:off x="998550" y="2005275"/>
            <a:ext cx="7146900" cy="11376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000">
                <a:solidFill>
                  <a:schemeClr val="accent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22" name="Google Shape;122;p11"/>
          <p:cNvSpPr txBox="1"/>
          <p:nvPr>
            <p:ph idx="1" type="subTitle"/>
          </p:nvPr>
        </p:nvSpPr>
        <p:spPr>
          <a:xfrm>
            <a:off x="998550" y="3142600"/>
            <a:ext cx="7146900" cy="341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lt1"/>
                </a:solidFill>
              </a:defRPr>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123" name="Google Shape;123;p11"/>
          <p:cNvSpPr/>
          <p:nvPr/>
        </p:nvSpPr>
        <p:spPr>
          <a:xfrm rot="10800000">
            <a:off x="-398109" y="2350024"/>
            <a:ext cx="10098800" cy="3633725"/>
          </a:xfrm>
          <a:custGeom>
            <a:rect b="b" l="l" r="r" t="t"/>
            <a:pathLst>
              <a:path extrusionOk="0" h="145349" w="403952">
                <a:moveTo>
                  <a:pt x="3838" y="88109"/>
                </a:moveTo>
                <a:cubicBezTo>
                  <a:pt x="-1728" y="111461"/>
                  <a:pt x="-3493" y="148526"/>
                  <a:pt x="14428" y="145132"/>
                </a:cubicBezTo>
                <a:cubicBezTo>
                  <a:pt x="32349" y="141738"/>
                  <a:pt x="81702" y="83281"/>
                  <a:pt x="111366" y="67744"/>
                </a:cubicBezTo>
                <a:cubicBezTo>
                  <a:pt x="141030" y="52207"/>
                  <a:pt x="166046" y="53736"/>
                  <a:pt x="192412" y="51908"/>
                </a:cubicBezTo>
                <a:cubicBezTo>
                  <a:pt x="218779" y="50080"/>
                  <a:pt x="245329" y="55085"/>
                  <a:pt x="269565" y="56774"/>
                </a:cubicBezTo>
                <a:cubicBezTo>
                  <a:pt x="293801" y="58463"/>
                  <a:pt x="316404" y="61706"/>
                  <a:pt x="337828" y="62041"/>
                </a:cubicBezTo>
                <a:cubicBezTo>
                  <a:pt x="359252" y="62376"/>
                  <a:pt x="388062" y="62856"/>
                  <a:pt x="398109" y="58783"/>
                </a:cubicBezTo>
                <a:cubicBezTo>
                  <a:pt x="408156" y="54710"/>
                  <a:pt x="403268" y="45342"/>
                  <a:pt x="398109" y="37603"/>
                </a:cubicBezTo>
                <a:cubicBezTo>
                  <a:pt x="392950" y="29864"/>
                  <a:pt x="425534" y="17781"/>
                  <a:pt x="367154" y="12350"/>
                </a:cubicBezTo>
                <a:cubicBezTo>
                  <a:pt x="308774" y="6919"/>
                  <a:pt x="108380" y="-7607"/>
                  <a:pt x="47827" y="5019"/>
                </a:cubicBezTo>
                <a:cubicBezTo>
                  <a:pt x="-12726" y="17646"/>
                  <a:pt x="9405" y="64757"/>
                  <a:pt x="3838" y="88109"/>
                </a:cubicBezTo>
                <a:close/>
              </a:path>
            </a:pathLst>
          </a:custGeom>
          <a:solidFill>
            <a:schemeClr val="accent3"/>
          </a:solidFill>
          <a:ln>
            <a:noFill/>
          </a:ln>
        </p:spPr>
      </p:sp>
      <p:sp>
        <p:nvSpPr>
          <p:cNvPr id="124" name="Google Shape;124;p11"/>
          <p:cNvSpPr/>
          <p:nvPr/>
        </p:nvSpPr>
        <p:spPr>
          <a:xfrm>
            <a:off x="-557934" y="-131760"/>
            <a:ext cx="4245925" cy="1704500"/>
          </a:xfrm>
          <a:custGeom>
            <a:rect b="b" l="l" r="r" t="t"/>
            <a:pathLst>
              <a:path extrusionOk="0" h="68180" w="169837">
                <a:moveTo>
                  <a:pt x="10344" y="66643"/>
                </a:moveTo>
                <a:cubicBezTo>
                  <a:pt x="14416" y="73676"/>
                  <a:pt x="26527" y="54683"/>
                  <a:pt x="37551" y="47766"/>
                </a:cubicBezTo>
                <a:cubicBezTo>
                  <a:pt x="48575" y="40849"/>
                  <a:pt x="59551" y="30878"/>
                  <a:pt x="76486" y="25140"/>
                </a:cubicBezTo>
                <a:cubicBezTo>
                  <a:pt x="93421" y="19402"/>
                  <a:pt x="124807" y="16915"/>
                  <a:pt x="139162" y="13340"/>
                </a:cubicBezTo>
                <a:cubicBezTo>
                  <a:pt x="153517" y="9765"/>
                  <a:pt x="183625" y="4986"/>
                  <a:pt x="162618" y="3690"/>
                </a:cubicBezTo>
                <a:cubicBezTo>
                  <a:pt x="141611" y="2394"/>
                  <a:pt x="38498" y="-4926"/>
                  <a:pt x="13119" y="5566"/>
                </a:cubicBezTo>
                <a:cubicBezTo>
                  <a:pt x="-12260" y="16058"/>
                  <a:pt x="6272" y="59610"/>
                  <a:pt x="10344" y="66643"/>
                </a:cubicBezTo>
                <a:close/>
              </a:path>
            </a:pathLst>
          </a:custGeom>
          <a:solidFill>
            <a:schemeClr val="lt2"/>
          </a:solidFill>
          <a:ln>
            <a:noFill/>
          </a:ln>
        </p:spPr>
      </p:sp>
      <p:sp>
        <p:nvSpPr>
          <p:cNvPr id="125" name="Google Shape;125;p11"/>
          <p:cNvSpPr/>
          <p:nvPr/>
        </p:nvSpPr>
        <p:spPr>
          <a:xfrm flipH="1" rot="10800000">
            <a:off x="1969556" y="99961"/>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1"/>
          <p:cNvSpPr/>
          <p:nvPr/>
        </p:nvSpPr>
        <p:spPr>
          <a:xfrm flipH="1" rot="10562527">
            <a:off x="3371054" y="4668161"/>
            <a:ext cx="1201753" cy="450422"/>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1"/>
          <p:cNvSpPr/>
          <p:nvPr/>
        </p:nvSpPr>
        <p:spPr>
          <a:xfrm rot="-7745654">
            <a:off x="228956" y="4342205"/>
            <a:ext cx="524555" cy="446864"/>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1"/>
          <p:cNvSpPr/>
          <p:nvPr/>
        </p:nvSpPr>
        <p:spPr>
          <a:xfrm flipH="1" rot="-1032377">
            <a:off x="197773" y="839277"/>
            <a:ext cx="164101"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1"/>
          <p:cNvSpPr/>
          <p:nvPr/>
        </p:nvSpPr>
        <p:spPr>
          <a:xfrm flipH="1" rot="10800000">
            <a:off x="5182408" y="41530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1"/>
          <p:cNvSpPr/>
          <p:nvPr/>
        </p:nvSpPr>
        <p:spPr>
          <a:xfrm rot="-4015505">
            <a:off x="7087598" y="4763177"/>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1"/>
          <p:cNvSpPr/>
          <p:nvPr/>
        </p:nvSpPr>
        <p:spPr>
          <a:xfrm flipH="1" rot="-9621404">
            <a:off x="7911849" y="445614"/>
            <a:ext cx="750025"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1"/>
          <p:cNvSpPr/>
          <p:nvPr/>
        </p:nvSpPr>
        <p:spPr>
          <a:xfrm flipH="1" rot="10800000">
            <a:off x="8676958" y="3204632"/>
            <a:ext cx="184251" cy="184251"/>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33" name="Shape 13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34" name="Shape 134"/>
        <p:cNvGrpSpPr/>
        <p:nvPr/>
      </p:nvGrpSpPr>
      <p:grpSpPr>
        <a:xfrm>
          <a:off x="0" y="0"/>
          <a:ext cx="0" cy="0"/>
          <a:chOff x="0" y="0"/>
          <a:chExt cx="0" cy="0"/>
        </a:xfrm>
      </p:grpSpPr>
      <p:sp>
        <p:nvSpPr>
          <p:cNvPr id="135" name="Google Shape;135;p13"/>
          <p:cNvSpPr/>
          <p:nvPr/>
        </p:nvSpPr>
        <p:spPr>
          <a:xfrm>
            <a:off x="-789671" y="-707441"/>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136" name="Google Shape;136;p13"/>
          <p:cNvSpPr/>
          <p:nvPr/>
        </p:nvSpPr>
        <p:spPr>
          <a:xfrm rot="10800000">
            <a:off x="7301954" y="284100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137" name="Google Shape;137;p13"/>
          <p:cNvSpPr/>
          <p:nvPr/>
        </p:nvSpPr>
        <p:spPr>
          <a:xfrm>
            <a:off x="135926" y="9051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rot="1606875">
            <a:off x="632815" y="269651"/>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p:nvPr/>
        </p:nvSpPr>
        <p:spPr>
          <a:xfrm rot="5797880">
            <a:off x="8640501" y="381726"/>
            <a:ext cx="351069" cy="315346"/>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rot="-281910">
            <a:off x="8563991" y="4610260"/>
            <a:ext cx="164101"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rot="-9177506">
            <a:off x="8794215" y="1036922"/>
            <a:ext cx="164101"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flipH="1" rot="-4499985">
            <a:off x="8663961" y="3816339"/>
            <a:ext cx="524556" cy="446868"/>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rot="-9177506">
            <a:off x="66340" y="4173422"/>
            <a:ext cx="164101"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txBox="1"/>
          <p:nvPr>
            <p:ph type="title"/>
          </p:nvPr>
        </p:nvSpPr>
        <p:spPr>
          <a:xfrm>
            <a:off x="720000" y="1902475"/>
            <a:ext cx="1999500" cy="412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45" name="Google Shape;145;p13"/>
          <p:cNvSpPr txBox="1"/>
          <p:nvPr>
            <p:ph hasCustomPrompt="1" idx="2" type="title"/>
          </p:nvPr>
        </p:nvSpPr>
        <p:spPr>
          <a:xfrm>
            <a:off x="1106100" y="1483700"/>
            <a:ext cx="1227300" cy="358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46" name="Google Shape;146;p13"/>
          <p:cNvSpPr txBox="1"/>
          <p:nvPr>
            <p:ph idx="1" type="subTitle"/>
          </p:nvPr>
        </p:nvSpPr>
        <p:spPr>
          <a:xfrm>
            <a:off x="720000" y="2315275"/>
            <a:ext cx="1999500" cy="41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47" name="Google Shape;147;p13"/>
          <p:cNvSpPr txBox="1"/>
          <p:nvPr>
            <p:ph idx="3" type="title"/>
          </p:nvPr>
        </p:nvSpPr>
        <p:spPr>
          <a:xfrm>
            <a:off x="3572250" y="1902475"/>
            <a:ext cx="1999500" cy="412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48" name="Google Shape;148;p13"/>
          <p:cNvSpPr txBox="1"/>
          <p:nvPr>
            <p:ph hasCustomPrompt="1" idx="4" type="title"/>
          </p:nvPr>
        </p:nvSpPr>
        <p:spPr>
          <a:xfrm>
            <a:off x="3958350" y="1483700"/>
            <a:ext cx="1227300" cy="358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49" name="Google Shape;149;p13"/>
          <p:cNvSpPr txBox="1"/>
          <p:nvPr>
            <p:ph idx="5" type="subTitle"/>
          </p:nvPr>
        </p:nvSpPr>
        <p:spPr>
          <a:xfrm>
            <a:off x="3572250" y="2315275"/>
            <a:ext cx="1999500" cy="41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0" name="Google Shape;150;p13"/>
          <p:cNvSpPr txBox="1"/>
          <p:nvPr>
            <p:ph idx="6" type="title"/>
          </p:nvPr>
        </p:nvSpPr>
        <p:spPr>
          <a:xfrm>
            <a:off x="6424500" y="1902475"/>
            <a:ext cx="1999500" cy="412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1" name="Google Shape;151;p13"/>
          <p:cNvSpPr txBox="1"/>
          <p:nvPr>
            <p:ph hasCustomPrompt="1" idx="7" type="title"/>
          </p:nvPr>
        </p:nvSpPr>
        <p:spPr>
          <a:xfrm>
            <a:off x="6810600" y="1483700"/>
            <a:ext cx="1227300" cy="358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52" name="Google Shape;152;p13"/>
          <p:cNvSpPr txBox="1"/>
          <p:nvPr>
            <p:ph idx="8" type="subTitle"/>
          </p:nvPr>
        </p:nvSpPr>
        <p:spPr>
          <a:xfrm>
            <a:off x="6424500" y="2315275"/>
            <a:ext cx="1999500" cy="41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3" name="Google Shape;153;p13"/>
          <p:cNvSpPr txBox="1"/>
          <p:nvPr>
            <p:ph idx="9" type="title"/>
          </p:nvPr>
        </p:nvSpPr>
        <p:spPr>
          <a:xfrm>
            <a:off x="720000" y="3778450"/>
            <a:ext cx="1999500" cy="412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4" name="Google Shape;154;p13"/>
          <p:cNvSpPr txBox="1"/>
          <p:nvPr>
            <p:ph hasCustomPrompt="1" idx="13" type="title"/>
          </p:nvPr>
        </p:nvSpPr>
        <p:spPr>
          <a:xfrm>
            <a:off x="1106100" y="3369800"/>
            <a:ext cx="1227300" cy="358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a:r>
              <a:t>xx%</a:t>
            </a:r>
          </a:p>
        </p:txBody>
      </p:sp>
      <p:sp>
        <p:nvSpPr>
          <p:cNvPr id="155" name="Google Shape;155;p13"/>
          <p:cNvSpPr txBox="1"/>
          <p:nvPr>
            <p:ph idx="14" type="subTitle"/>
          </p:nvPr>
        </p:nvSpPr>
        <p:spPr>
          <a:xfrm>
            <a:off x="720000" y="4191300"/>
            <a:ext cx="1999500" cy="41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6" name="Google Shape;156;p13"/>
          <p:cNvSpPr txBox="1"/>
          <p:nvPr>
            <p:ph idx="15" type="title"/>
          </p:nvPr>
        </p:nvSpPr>
        <p:spPr>
          <a:xfrm>
            <a:off x="3572250" y="3778450"/>
            <a:ext cx="1999500" cy="412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57" name="Google Shape;157;p13"/>
          <p:cNvSpPr txBox="1"/>
          <p:nvPr>
            <p:ph hasCustomPrompt="1" idx="16" type="title"/>
          </p:nvPr>
        </p:nvSpPr>
        <p:spPr>
          <a:xfrm>
            <a:off x="3958350" y="3369800"/>
            <a:ext cx="1227300" cy="358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a:r>
              <a:t>xx%</a:t>
            </a:r>
          </a:p>
        </p:txBody>
      </p:sp>
      <p:sp>
        <p:nvSpPr>
          <p:cNvPr id="158" name="Google Shape;158;p13"/>
          <p:cNvSpPr txBox="1"/>
          <p:nvPr>
            <p:ph idx="17" type="subTitle"/>
          </p:nvPr>
        </p:nvSpPr>
        <p:spPr>
          <a:xfrm>
            <a:off x="3572250" y="4191300"/>
            <a:ext cx="1999500" cy="41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9" name="Google Shape;159;p13"/>
          <p:cNvSpPr txBox="1"/>
          <p:nvPr>
            <p:ph idx="18" type="title"/>
          </p:nvPr>
        </p:nvSpPr>
        <p:spPr>
          <a:xfrm>
            <a:off x="6424500" y="3778450"/>
            <a:ext cx="1999500" cy="412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60" name="Google Shape;160;p13"/>
          <p:cNvSpPr txBox="1"/>
          <p:nvPr>
            <p:ph hasCustomPrompt="1" idx="19" type="title"/>
          </p:nvPr>
        </p:nvSpPr>
        <p:spPr>
          <a:xfrm>
            <a:off x="6810600" y="3369800"/>
            <a:ext cx="1227300" cy="358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a:r>
              <a:t>xx%</a:t>
            </a:r>
          </a:p>
        </p:txBody>
      </p:sp>
      <p:sp>
        <p:nvSpPr>
          <p:cNvPr id="161" name="Google Shape;161;p13"/>
          <p:cNvSpPr txBox="1"/>
          <p:nvPr>
            <p:ph idx="20" type="subTitle"/>
          </p:nvPr>
        </p:nvSpPr>
        <p:spPr>
          <a:xfrm>
            <a:off x="6424500" y="4191300"/>
            <a:ext cx="1999500" cy="412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62" name="Google Shape;162;p13"/>
          <p:cNvSpPr txBox="1"/>
          <p:nvPr>
            <p:ph idx="21"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dk2"/>
        </a:solidFill>
      </p:bgPr>
    </p:bg>
    <p:spTree>
      <p:nvGrpSpPr>
        <p:cNvPr id="163" name="Shape 163"/>
        <p:cNvGrpSpPr/>
        <p:nvPr/>
      </p:nvGrpSpPr>
      <p:grpSpPr>
        <a:xfrm>
          <a:off x="0" y="0"/>
          <a:ext cx="0" cy="0"/>
          <a:chOff x="0" y="0"/>
          <a:chExt cx="0" cy="0"/>
        </a:xfrm>
      </p:grpSpPr>
      <p:sp>
        <p:nvSpPr>
          <p:cNvPr id="164" name="Google Shape;164;p14"/>
          <p:cNvSpPr/>
          <p:nvPr/>
        </p:nvSpPr>
        <p:spPr>
          <a:xfrm rot="10800000">
            <a:off x="-639910" y="2453705"/>
            <a:ext cx="10098800" cy="3633725"/>
          </a:xfrm>
          <a:custGeom>
            <a:rect b="b" l="l" r="r" t="t"/>
            <a:pathLst>
              <a:path extrusionOk="0" h="145349" w="403952">
                <a:moveTo>
                  <a:pt x="400114" y="88109"/>
                </a:moveTo>
                <a:cubicBezTo>
                  <a:pt x="405681" y="111461"/>
                  <a:pt x="407445" y="148526"/>
                  <a:pt x="389524" y="145132"/>
                </a:cubicBezTo>
                <a:cubicBezTo>
                  <a:pt x="371603" y="141738"/>
                  <a:pt x="322568" y="84224"/>
                  <a:pt x="292586" y="67744"/>
                </a:cubicBezTo>
                <a:cubicBezTo>
                  <a:pt x="262604" y="51264"/>
                  <a:pt x="236083" y="48990"/>
                  <a:pt x="209633" y="46250"/>
                </a:cubicBezTo>
                <a:cubicBezTo>
                  <a:pt x="183183" y="43510"/>
                  <a:pt x="157806" y="48670"/>
                  <a:pt x="133888" y="51302"/>
                </a:cubicBezTo>
                <a:cubicBezTo>
                  <a:pt x="109970" y="53934"/>
                  <a:pt x="87465" y="60794"/>
                  <a:pt x="66124" y="62041"/>
                </a:cubicBezTo>
                <a:cubicBezTo>
                  <a:pt x="44783" y="63288"/>
                  <a:pt x="15890" y="62856"/>
                  <a:pt x="5843" y="58783"/>
                </a:cubicBezTo>
                <a:cubicBezTo>
                  <a:pt x="-4204" y="54710"/>
                  <a:pt x="684" y="45342"/>
                  <a:pt x="5843" y="37603"/>
                </a:cubicBezTo>
                <a:cubicBezTo>
                  <a:pt x="11002" y="29864"/>
                  <a:pt x="-21582" y="17781"/>
                  <a:pt x="36798" y="12350"/>
                </a:cubicBezTo>
                <a:cubicBezTo>
                  <a:pt x="95178" y="6919"/>
                  <a:pt x="295572" y="-7607"/>
                  <a:pt x="356125" y="5019"/>
                </a:cubicBezTo>
                <a:cubicBezTo>
                  <a:pt x="416678" y="17646"/>
                  <a:pt x="394548" y="64757"/>
                  <a:pt x="400114" y="88109"/>
                </a:cubicBezTo>
                <a:close/>
              </a:path>
            </a:pathLst>
          </a:custGeom>
          <a:solidFill>
            <a:schemeClr val="accent3"/>
          </a:solidFill>
          <a:ln>
            <a:noFill/>
          </a:ln>
        </p:spPr>
      </p:sp>
      <p:sp>
        <p:nvSpPr>
          <p:cNvPr id="165" name="Google Shape;165;p14"/>
          <p:cNvSpPr/>
          <p:nvPr/>
        </p:nvSpPr>
        <p:spPr>
          <a:xfrm flipH="1">
            <a:off x="5386189" y="-161190"/>
            <a:ext cx="4232993" cy="1696837"/>
          </a:xfrm>
          <a:custGeom>
            <a:rect b="b" l="l" r="r" t="t"/>
            <a:pathLst>
              <a:path extrusionOk="0" h="41776" w="104216">
                <a:moveTo>
                  <a:pt x="6378" y="40699"/>
                </a:moveTo>
                <a:cubicBezTo>
                  <a:pt x="8884" y="45028"/>
                  <a:pt x="16631" y="34434"/>
                  <a:pt x="23124" y="29080"/>
                </a:cubicBezTo>
                <a:cubicBezTo>
                  <a:pt x="29617" y="23726"/>
                  <a:pt x="34915" y="12106"/>
                  <a:pt x="45338" y="8574"/>
                </a:cubicBezTo>
                <a:cubicBezTo>
                  <a:pt x="55762" y="5043"/>
                  <a:pt x="76609" y="8859"/>
                  <a:pt x="85665" y="7891"/>
                </a:cubicBezTo>
                <a:cubicBezTo>
                  <a:pt x="94722" y="6923"/>
                  <a:pt x="112607" y="3563"/>
                  <a:pt x="99677" y="2765"/>
                </a:cubicBezTo>
                <a:cubicBezTo>
                  <a:pt x="86747" y="1968"/>
                  <a:pt x="23636" y="-3216"/>
                  <a:pt x="8086" y="3106"/>
                </a:cubicBezTo>
                <a:cubicBezTo>
                  <a:pt x="-7464" y="9428"/>
                  <a:pt x="3872" y="36370"/>
                  <a:pt x="6378" y="40699"/>
                </a:cubicBezTo>
                <a:close/>
              </a:path>
            </a:pathLst>
          </a:custGeom>
          <a:solidFill>
            <a:schemeClr val="lt2"/>
          </a:solidFill>
          <a:ln>
            <a:noFill/>
          </a:ln>
        </p:spPr>
      </p:sp>
      <p:sp>
        <p:nvSpPr>
          <p:cNvPr id="166" name="Google Shape;166;p14"/>
          <p:cNvSpPr/>
          <p:nvPr/>
        </p:nvSpPr>
        <p:spPr>
          <a:xfrm>
            <a:off x="311251" y="368881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4"/>
          <p:cNvSpPr/>
          <p:nvPr/>
        </p:nvSpPr>
        <p:spPr>
          <a:xfrm flipH="1" rot="-6700042">
            <a:off x="8639065" y="889246"/>
            <a:ext cx="164100"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
          <p:cNvSpPr/>
          <p:nvPr/>
        </p:nvSpPr>
        <p:spPr>
          <a:xfrm rot="-326888">
            <a:off x="1458214" y="4122673"/>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
          <p:cNvSpPr/>
          <p:nvPr/>
        </p:nvSpPr>
        <p:spPr>
          <a:xfrm flipH="1" rot="-4500050">
            <a:off x="7440682" y="119541"/>
            <a:ext cx="483265" cy="411677"/>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p:nvPr/>
        </p:nvSpPr>
        <p:spPr>
          <a:xfrm flipH="1" rot="8816071">
            <a:off x="350265" y="2178698"/>
            <a:ext cx="164099" cy="331320"/>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flipH="1" rot="2700000">
            <a:off x="7528620" y="4378896"/>
            <a:ext cx="1201745" cy="450420"/>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a:off x="8581026" y="3627991"/>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4"/>
          <p:cNvSpPr/>
          <p:nvPr/>
        </p:nvSpPr>
        <p:spPr>
          <a:xfrm rot="8904525">
            <a:off x="338087" y="429598"/>
            <a:ext cx="750025" cy="219591"/>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4"/>
          <p:cNvSpPr/>
          <p:nvPr/>
        </p:nvSpPr>
        <p:spPr>
          <a:xfrm>
            <a:off x="3819801" y="24941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flipH="1" rot="-5983180">
            <a:off x="4268815" y="4746869"/>
            <a:ext cx="164100"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4"/>
          <p:cNvSpPr txBox="1"/>
          <p:nvPr>
            <p:ph type="title"/>
          </p:nvPr>
        </p:nvSpPr>
        <p:spPr>
          <a:xfrm>
            <a:off x="1950900" y="3083550"/>
            <a:ext cx="5242200" cy="4548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1600">
                <a:solidFill>
                  <a:schemeClr val="accent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77" name="Google Shape;177;p14"/>
          <p:cNvSpPr txBox="1"/>
          <p:nvPr>
            <p:ph idx="1" type="subTitle"/>
          </p:nvPr>
        </p:nvSpPr>
        <p:spPr>
          <a:xfrm>
            <a:off x="1950900" y="1605150"/>
            <a:ext cx="5242200" cy="1478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2500">
                <a:solidFill>
                  <a:schemeClr val="lt1"/>
                </a:solidFill>
              </a:defRPr>
            </a:lvl1pPr>
            <a:lvl2pPr lvl="1" rtl="0" algn="ctr">
              <a:lnSpc>
                <a:spcPct val="100000"/>
              </a:lnSpc>
              <a:spcBef>
                <a:spcPts val="0"/>
              </a:spcBef>
              <a:spcAft>
                <a:spcPts val="0"/>
              </a:spcAft>
              <a:buSzPts val="2500"/>
              <a:buNone/>
              <a:defRPr sz="2500"/>
            </a:lvl2pPr>
            <a:lvl3pPr lvl="2" rtl="0" algn="ctr">
              <a:lnSpc>
                <a:spcPct val="100000"/>
              </a:lnSpc>
              <a:spcBef>
                <a:spcPts val="1600"/>
              </a:spcBef>
              <a:spcAft>
                <a:spcPts val="0"/>
              </a:spcAft>
              <a:buSzPts val="2500"/>
              <a:buNone/>
              <a:defRPr sz="2500"/>
            </a:lvl3pPr>
            <a:lvl4pPr lvl="3" rtl="0" algn="ctr">
              <a:lnSpc>
                <a:spcPct val="100000"/>
              </a:lnSpc>
              <a:spcBef>
                <a:spcPts val="1600"/>
              </a:spcBef>
              <a:spcAft>
                <a:spcPts val="0"/>
              </a:spcAft>
              <a:buSzPts val="2500"/>
              <a:buNone/>
              <a:defRPr sz="2500"/>
            </a:lvl4pPr>
            <a:lvl5pPr lvl="4" rtl="0" algn="ctr">
              <a:lnSpc>
                <a:spcPct val="100000"/>
              </a:lnSpc>
              <a:spcBef>
                <a:spcPts val="1600"/>
              </a:spcBef>
              <a:spcAft>
                <a:spcPts val="0"/>
              </a:spcAft>
              <a:buSzPts val="2500"/>
              <a:buNone/>
              <a:defRPr sz="2500"/>
            </a:lvl5pPr>
            <a:lvl6pPr lvl="5" rtl="0" algn="ctr">
              <a:lnSpc>
                <a:spcPct val="100000"/>
              </a:lnSpc>
              <a:spcBef>
                <a:spcPts val="1600"/>
              </a:spcBef>
              <a:spcAft>
                <a:spcPts val="0"/>
              </a:spcAft>
              <a:buSzPts val="2500"/>
              <a:buNone/>
              <a:defRPr sz="2500"/>
            </a:lvl6pPr>
            <a:lvl7pPr lvl="6" rtl="0" algn="ctr">
              <a:lnSpc>
                <a:spcPct val="100000"/>
              </a:lnSpc>
              <a:spcBef>
                <a:spcPts val="1600"/>
              </a:spcBef>
              <a:spcAft>
                <a:spcPts val="0"/>
              </a:spcAft>
              <a:buSzPts val="2500"/>
              <a:buNone/>
              <a:defRPr sz="2500"/>
            </a:lvl7pPr>
            <a:lvl8pPr lvl="7" rtl="0" algn="ctr">
              <a:lnSpc>
                <a:spcPct val="100000"/>
              </a:lnSpc>
              <a:spcBef>
                <a:spcPts val="1600"/>
              </a:spcBef>
              <a:spcAft>
                <a:spcPts val="0"/>
              </a:spcAft>
              <a:buSzPts val="2500"/>
              <a:buNone/>
              <a:defRPr sz="2500"/>
            </a:lvl8pPr>
            <a:lvl9pPr lvl="8" rtl="0" algn="ctr">
              <a:lnSpc>
                <a:spcPct val="100000"/>
              </a:lnSpc>
              <a:spcBef>
                <a:spcPts val="1600"/>
              </a:spcBef>
              <a:spcAft>
                <a:spcPts val="1600"/>
              </a:spcAft>
              <a:buSzPts val="2500"/>
              <a:buNone/>
              <a:defRPr sz="2500"/>
            </a:lvl9pPr>
          </a:lstStyle>
          <a:p/>
        </p:txBody>
      </p:sp>
      <p:sp>
        <p:nvSpPr>
          <p:cNvPr id="178" name="Google Shape;178;p14"/>
          <p:cNvSpPr/>
          <p:nvPr/>
        </p:nvSpPr>
        <p:spPr>
          <a:xfrm rot="5797880">
            <a:off x="5955801" y="4673776"/>
            <a:ext cx="351069" cy="315346"/>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79" name="Shape 179"/>
        <p:cNvGrpSpPr/>
        <p:nvPr/>
      </p:nvGrpSpPr>
      <p:grpSpPr>
        <a:xfrm>
          <a:off x="0" y="0"/>
          <a:ext cx="0" cy="0"/>
          <a:chOff x="0" y="0"/>
          <a:chExt cx="0" cy="0"/>
        </a:xfrm>
      </p:grpSpPr>
      <p:sp>
        <p:nvSpPr>
          <p:cNvPr id="180" name="Google Shape;180;p15"/>
          <p:cNvSpPr/>
          <p:nvPr/>
        </p:nvSpPr>
        <p:spPr>
          <a:xfrm>
            <a:off x="5492091" y="3831149"/>
            <a:ext cx="4229650" cy="1691150"/>
          </a:xfrm>
          <a:custGeom>
            <a:rect b="b" l="l" r="r" t="t"/>
            <a:pathLst>
              <a:path extrusionOk="0" h="67646" w="169186">
                <a:moveTo>
                  <a:pt x="158891" y="1537"/>
                </a:moveTo>
                <a:cubicBezTo>
                  <a:pt x="154819" y="-5496"/>
                  <a:pt x="142708" y="13497"/>
                  <a:pt x="131684" y="20414"/>
                </a:cubicBezTo>
                <a:cubicBezTo>
                  <a:pt x="120660" y="27331"/>
                  <a:pt x="109684" y="37302"/>
                  <a:pt x="92749" y="43040"/>
                </a:cubicBezTo>
                <a:cubicBezTo>
                  <a:pt x="75814" y="48778"/>
                  <a:pt x="44313" y="51485"/>
                  <a:pt x="30073" y="54840"/>
                </a:cubicBezTo>
                <a:cubicBezTo>
                  <a:pt x="15833" y="58195"/>
                  <a:pt x="-13699" y="61872"/>
                  <a:pt x="7308" y="63168"/>
                </a:cubicBezTo>
                <a:cubicBezTo>
                  <a:pt x="28315" y="64464"/>
                  <a:pt x="130852" y="72886"/>
                  <a:pt x="156116" y="62614"/>
                </a:cubicBezTo>
                <a:cubicBezTo>
                  <a:pt x="181380" y="52342"/>
                  <a:pt x="162963" y="8570"/>
                  <a:pt x="158891" y="1537"/>
                </a:cubicBezTo>
                <a:close/>
              </a:path>
            </a:pathLst>
          </a:custGeom>
          <a:solidFill>
            <a:schemeClr val="accent3"/>
          </a:solidFill>
          <a:ln>
            <a:noFill/>
          </a:ln>
        </p:spPr>
      </p:sp>
      <p:sp>
        <p:nvSpPr>
          <p:cNvPr id="181" name="Google Shape;181;p15"/>
          <p:cNvSpPr/>
          <p:nvPr/>
        </p:nvSpPr>
        <p:spPr>
          <a:xfrm flipH="1">
            <a:off x="6844403" y="4874499"/>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flipH="1" rot="9767623">
            <a:off x="8803156" y="4119210"/>
            <a:ext cx="164101"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rot="10800000">
            <a:off x="-1793010" y="-608504"/>
            <a:ext cx="6530025" cy="3968925"/>
          </a:xfrm>
          <a:custGeom>
            <a:rect b="b" l="l" r="r" t="t"/>
            <a:pathLst>
              <a:path extrusionOk="0" h="158757" w="261201">
                <a:moveTo>
                  <a:pt x="10087" y="152742"/>
                </a:moveTo>
                <a:cubicBezTo>
                  <a:pt x="-21698" y="148813"/>
                  <a:pt x="29874" y="127272"/>
                  <a:pt x="51344" y="119484"/>
                </a:cubicBezTo>
                <a:cubicBezTo>
                  <a:pt x="72815" y="111696"/>
                  <a:pt x="117440" y="114151"/>
                  <a:pt x="138910" y="106012"/>
                </a:cubicBezTo>
                <a:cubicBezTo>
                  <a:pt x="160381" y="97873"/>
                  <a:pt x="165432" y="79770"/>
                  <a:pt x="180167" y="70648"/>
                </a:cubicBezTo>
                <a:cubicBezTo>
                  <a:pt x="194902" y="61527"/>
                  <a:pt x="216360" y="62596"/>
                  <a:pt x="227318" y="51283"/>
                </a:cubicBezTo>
                <a:cubicBezTo>
                  <a:pt x="238277" y="39970"/>
                  <a:pt x="243462" y="-12525"/>
                  <a:pt x="245918" y="2771"/>
                </a:cubicBezTo>
                <a:cubicBezTo>
                  <a:pt x="248374" y="18067"/>
                  <a:pt x="281358" y="118064"/>
                  <a:pt x="242053" y="143059"/>
                </a:cubicBezTo>
                <a:cubicBezTo>
                  <a:pt x="202748" y="168054"/>
                  <a:pt x="41872" y="156671"/>
                  <a:pt x="10087" y="152742"/>
                </a:cubicBezTo>
                <a:close/>
              </a:path>
            </a:pathLst>
          </a:custGeom>
          <a:solidFill>
            <a:schemeClr val="lt2"/>
          </a:solidFill>
          <a:ln>
            <a:noFill/>
          </a:ln>
        </p:spPr>
      </p:sp>
      <p:sp>
        <p:nvSpPr>
          <p:cNvPr id="184" name="Google Shape;184;p15"/>
          <p:cNvSpPr/>
          <p:nvPr/>
        </p:nvSpPr>
        <p:spPr>
          <a:xfrm rot="8589778">
            <a:off x="1764806" y="314185"/>
            <a:ext cx="1201749" cy="450421"/>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rot="10800000">
            <a:off x="3860905" y="83114"/>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rot="7472203">
            <a:off x="310050" y="657799"/>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rot="-6137642">
            <a:off x="86611" y="4494299"/>
            <a:ext cx="750028" cy="219595"/>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txBox="1"/>
          <p:nvPr>
            <p:ph type="title"/>
          </p:nvPr>
        </p:nvSpPr>
        <p:spPr>
          <a:xfrm>
            <a:off x="720000" y="1221688"/>
            <a:ext cx="3954300" cy="16953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9" name="Google Shape;189;p15"/>
          <p:cNvSpPr txBox="1"/>
          <p:nvPr>
            <p:ph idx="1" type="subTitle"/>
          </p:nvPr>
        </p:nvSpPr>
        <p:spPr>
          <a:xfrm>
            <a:off x="720000" y="2917113"/>
            <a:ext cx="39543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90" name="Shape 190"/>
        <p:cNvGrpSpPr/>
        <p:nvPr/>
      </p:nvGrpSpPr>
      <p:grpSpPr>
        <a:xfrm>
          <a:off x="0" y="0"/>
          <a:ext cx="0" cy="0"/>
          <a:chOff x="0" y="0"/>
          <a:chExt cx="0" cy="0"/>
        </a:xfrm>
      </p:grpSpPr>
      <p:sp>
        <p:nvSpPr>
          <p:cNvPr id="191" name="Google Shape;191;p16"/>
          <p:cNvSpPr/>
          <p:nvPr/>
        </p:nvSpPr>
        <p:spPr>
          <a:xfrm rot="10800000">
            <a:off x="-1121260" y="-530304"/>
            <a:ext cx="6530025" cy="3968925"/>
          </a:xfrm>
          <a:custGeom>
            <a:rect b="b" l="l" r="r" t="t"/>
            <a:pathLst>
              <a:path extrusionOk="0" h="158757" w="261201">
                <a:moveTo>
                  <a:pt x="10087" y="152742"/>
                </a:moveTo>
                <a:cubicBezTo>
                  <a:pt x="-21698" y="148813"/>
                  <a:pt x="29874" y="127272"/>
                  <a:pt x="51344" y="119484"/>
                </a:cubicBezTo>
                <a:cubicBezTo>
                  <a:pt x="72815" y="111696"/>
                  <a:pt x="117440" y="114151"/>
                  <a:pt x="138910" y="106012"/>
                </a:cubicBezTo>
                <a:cubicBezTo>
                  <a:pt x="160381" y="97873"/>
                  <a:pt x="165432" y="79770"/>
                  <a:pt x="180167" y="70648"/>
                </a:cubicBezTo>
                <a:cubicBezTo>
                  <a:pt x="194902" y="61527"/>
                  <a:pt x="216360" y="62596"/>
                  <a:pt x="227318" y="51283"/>
                </a:cubicBezTo>
                <a:cubicBezTo>
                  <a:pt x="238277" y="39970"/>
                  <a:pt x="243462" y="-12525"/>
                  <a:pt x="245918" y="2771"/>
                </a:cubicBezTo>
                <a:cubicBezTo>
                  <a:pt x="248374" y="18067"/>
                  <a:pt x="281358" y="118064"/>
                  <a:pt x="242053" y="143059"/>
                </a:cubicBezTo>
                <a:cubicBezTo>
                  <a:pt x="202748" y="168054"/>
                  <a:pt x="41872" y="156671"/>
                  <a:pt x="10087" y="152742"/>
                </a:cubicBezTo>
                <a:close/>
              </a:path>
            </a:pathLst>
          </a:custGeom>
          <a:solidFill>
            <a:schemeClr val="accent3"/>
          </a:solidFill>
          <a:ln>
            <a:noFill/>
          </a:ln>
        </p:spPr>
      </p:sp>
      <p:sp>
        <p:nvSpPr>
          <p:cNvPr id="192" name="Google Shape;192;p16"/>
          <p:cNvSpPr/>
          <p:nvPr/>
        </p:nvSpPr>
        <p:spPr>
          <a:xfrm flipH="1" rot="9120431">
            <a:off x="7978305" y="4471577"/>
            <a:ext cx="905191" cy="265027"/>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6"/>
          <p:cNvSpPr/>
          <p:nvPr/>
        </p:nvSpPr>
        <p:spPr>
          <a:xfrm flipH="1" rot="-9255318">
            <a:off x="1058401" y="454030"/>
            <a:ext cx="1201748" cy="450423"/>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6"/>
          <p:cNvSpPr/>
          <p:nvPr/>
        </p:nvSpPr>
        <p:spPr>
          <a:xfrm flipH="1" rot="10800000">
            <a:off x="8741726" y="399289"/>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6"/>
          <p:cNvSpPr/>
          <p:nvPr/>
        </p:nvSpPr>
        <p:spPr>
          <a:xfrm flipH="1" rot="-7472203">
            <a:off x="3401553" y="72124"/>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
          <p:cNvSpPr/>
          <p:nvPr/>
        </p:nvSpPr>
        <p:spPr>
          <a:xfrm flipH="1" rot="-6895012">
            <a:off x="236535" y="4419056"/>
            <a:ext cx="434464" cy="370096"/>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6"/>
          <p:cNvSpPr/>
          <p:nvPr/>
        </p:nvSpPr>
        <p:spPr>
          <a:xfrm flipH="1" rot="10800000">
            <a:off x="194426" y="1143089"/>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6"/>
          <p:cNvSpPr/>
          <p:nvPr/>
        </p:nvSpPr>
        <p:spPr>
          <a:xfrm flipH="1" rot="9361200">
            <a:off x="6556328" y="352323"/>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p:nvPr/>
        </p:nvSpPr>
        <p:spPr>
          <a:xfrm>
            <a:off x="6252699" y="4717374"/>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6"/>
          <p:cNvSpPr txBox="1"/>
          <p:nvPr>
            <p:ph type="title"/>
          </p:nvPr>
        </p:nvSpPr>
        <p:spPr>
          <a:xfrm>
            <a:off x="720000" y="1755150"/>
            <a:ext cx="2996700" cy="572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1" name="Google Shape;201;p16"/>
          <p:cNvSpPr txBox="1"/>
          <p:nvPr>
            <p:ph idx="1" type="subTitle"/>
          </p:nvPr>
        </p:nvSpPr>
        <p:spPr>
          <a:xfrm>
            <a:off x="720000" y="2327850"/>
            <a:ext cx="2996700" cy="10605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0">
    <p:spTree>
      <p:nvGrpSpPr>
        <p:cNvPr id="202" name="Shape 202"/>
        <p:cNvGrpSpPr/>
        <p:nvPr/>
      </p:nvGrpSpPr>
      <p:grpSpPr>
        <a:xfrm>
          <a:off x="0" y="0"/>
          <a:ext cx="0" cy="0"/>
          <a:chOff x="0" y="0"/>
          <a:chExt cx="0" cy="0"/>
        </a:xfrm>
      </p:grpSpPr>
      <p:sp>
        <p:nvSpPr>
          <p:cNvPr id="203" name="Google Shape;203;p17"/>
          <p:cNvSpPr/>
          <p:nvPr/>
        </p:nvSpPr>
        <p:spPr>
          <a:xfrm>
            <a:off x="-1631871" y="-510291"/>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204" name="Google Shape;204;p17"/>
          <p:cNvSpPr/>
          <p:nvPr/>
        </p:nvSpPr>
        <p:spPr>
          <a:xfrm flipH="1">
            <a:off x="6361179" y="-1016804"/>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205" name="Google Shape;205;p17"/>
          <p:cNvSpPr/>
          <p:nvPr/>
        </p:nvSpPr>
        <p:spPr>
          <a:xfrm flipH="1">
            <a:off x="735608" y="1636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
          <p:cNvSpPr/>
          <p:nvPr/>
        </p:nvSpPr>
        <p:spPr>
          <a:xfrm flipH="1" rot="5399845">
            <a:off x="-55120" y="1082775"/>
            <a:ext cx="750030"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
          <p:cNvSpPr/>
          <p:nvPr/>
        </p:nvSpPr>
        <p:spPr>
          <a:xfrm flipH="1">
            <a:off x="7627395" y="1636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7"/>
          <p:cNvSpPr/>
          <p:nvPr/>
        </p:nvSpPr>
        <p:spPr>
          <a:xfrm rot="4500039">
            <a:off x="8668430" y="699298"/>
            <a:ext cx="438224" cy="373329"/>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
          <p:cNvSpPr txBox="1"/>
          <p:nvPr>
            <p:ph idx="1" type="body"/>
          </p:nvPr>
        </p:nvSpPr>
        <p:spPr>
          <a:xfrm>
            <a:off x="713100" y="2743500"/>
            <a:ext cx="3678300" cy="1860600"/>
          </a:xfrm>
          <a:prstGeom prst="rect">
            <a:avLst/>
          </a:prstGeom>
        </p:spPr>
        <p:txBody>
          <a:bodyPr anchorCtr="0" anchor="b" bIns="91425" lIns="91425" spcFirstLastPara="1" rIns="91425" wrap="square" tIns="91425">
            <a:noAutofit/>
          </a:bodyPr>
          <a:lstStyle>
            <a:lvl1pPr indent="-304800" lvl="0" marL="457200" rtl="0">
              <a:lnSpc>
                <a:spcPct val="100000"/>
              </a:lnSpc>
              <a:spcBef>
                <a:spcPts val="0"/>
              </a:spcBef>
              <a:spcAft>
                <a:spcPts val="0"/>
              </a:spcAft>
              <a:buClr>
                <a:schemeClr val="dk2"/>
              </a:buClr>
              <a:buSzPts val="1200"/>
              <a:buChar char="●"/>
              <a:defRPr sz="1250"/>
            </a:lvl1pPr>
            <a:lvl2pPr indent="-304800" lvl="1" marL="914400" rtl="0">
              <a:lnSpc>
                <a:spcPct val="115000"/>
              </a:lnSpc>
              <a:spcBef>
                <a:spcPts val="0"/>
              </a:spcBef>
              <a:spcAft>
                <a:spcPts val="0"/>
              </a:spcAft>
              <a:buSzPts val="1200"/>
              <a:buFont typeface="Roboto Condensed Light"/>
              <a:buChar char="○"/>
              <a:defRPr/>
            </a:lvl2pPr>
            <a:lvl3pPr indent="-304800" lvl="2" marL="1371600" rtl="0">
              <a:lnSpc>
                <a:spcPct val="115000"/>
              </a:lnSpc>
              <a:spcBef>
                <a:spcPts val="1600"/>
              </a:spcBef>
              <a:spcAft>
                <a:spcPts val="0"/>
              </a:spcAft>
              <a:buSzPts val="1200"/>
              <a:buFont typeface="Roboto Condensed Light"/>
              <a:buChar char="■"/>
              <a:defRPr/>
            </a:lvl3pPr>
            <a:lvl4pPr indent="-304800" lvl="3" marL="1828800" rtl="0">
              <a:lnSpc>
                <a:spcPct val="115000"/>
              </a:lnSpc>
              <a:spcBef>
                <a:spcPts val="1600"/>
              </a:spcBef>
              <a:spcAft>
                <a:spcPts val="0"/>
              </a:spcAft>
              <a:buSzPts val="1200"/>
              <a:buFont typeface="Roboto Condensed Light"/>
              <a:buChar char="●"/>
              <a:defRPr/>
            </a:lvl4pPr>
            <a:lvl5pPr indent="-304800" lvl="4" marL="2286000" rtl="0">
              <a:lnSpc>
                <a:spcPct val="115000"/>
              </a:lnSpc>
              <a:spcBef>
                <a:spcPts val="1600"/>
              </a:spcBef>
              <a:spcAft>
                <a:spcPts val="0"/>
              </a:spcAft>
              <a:buSzPts val="1200"/>
              <a:buFont typeface="Roboto Condensed Light"/>
              <a:buChar char="○"/>
              <a:defRPr/>
            </a:lvl5pPr>
            <a:lvl6pPr indent="-304800" lvl="5" marL="2743200" rtl="0">
              <a:lnSpc>
                <a:spcPct val="115000"/>
              </a:lnSpc>
              <a:spcBef>
                <a:spcPts val="1600"/>
              </a:spcBef>
              <a:spcAft>
                <a:spcPts val="0"/>
              </a:spcAft>
              <a:buSzPts val="1200"/>
              <a:buFont typeface="Roboto Condensed Light"/>
              <a:buChar char="■"/>
              <a:defRPr/>
            </a:lvl6pPr>
            <a:lvl7pPr indent="-304800" lvl="6" marL="3200400" rtl="0">
              <a:lnSpc>
                <a:spcPct val="115000"/>
              </a:lnSpc>
              <a:spcBef>
                <a:spcPts val="1600"/>
              </a:spcBef>
              <a:spcAft>
                <a:spcPts val="0"/>
              </a:spcAft>
              <a:buSzPts val="1200"/>
              <a:buFont typeface="Roboto Condensed Light"/>
              <a:buChar char="●"/>
              <a:defRPr/>
            </a:lvl7pPr>
            <a:lvl8pPr indent="-304800" lvl="7" marL="3657600" rtl="0">
              <a:lnSpc>
                <a:spcPct val="115000"/>
              </a:lnSpc>
              <a:spcBef>
                <a:spcPts val="1600"/>
              </a:spcBef>
              <a:spcAft>
                <a:spcPts val="0"/>
              </a:spcAft>
              <a:buSzPts val="1200"/>
              <a:buFont typeface="Roboto Condensed Light"/>
              <a:buChar char="○"/>
              <a:defRPr/>
            </a:lvl8pPr>
            <a:lvl9pPr indent="-304800" lvl="8" marL="4114800" rtl="0">
              <a:lnSpc>
                <a:spcPct val="115000"/>
              </a:lnSpc>
              <a:spcBef>
                <a:spcPts val="1600"/>
              </a:spcBef>
              <a:spcAft>
                <a:spcPts val="1600"/>
              </a:spcAft>
              <a:buSzPts val="1200"/>
              <a:buFont typeface="Roboto Condensed Light"/>
              <a:buChar char="■"/>
              <a:defRPr/>
            </a:lvl9pPr>
          </a:lstStyle>
          <a:p/>
        </p:txBody>
      </p:sp>
      <p:sp>
        <p:nvSpPr>
          <p:cNvPr id="210" name="Google Shape;210;p17"/>
          <p:cNvSpPr txBox="1"/>
          <p:nvPr>
            <p:ph idx="2" type="body"/>
          </p:nvPr>
        </p:nvSpPr>
        <p:spPr>
          <a:xfrm>
            <a:off x="4752525" y="2258950"/>
            <a:ext cx="3678300" cy="2345100"/>
          </a:xfrm>
          <a:prstGeom prst="rect">
            <a:avLst/>
          </a:prstGeom>
        </p:spPr>
        <p:txBody>
          <a:bodyPr anchorCtr="0" anchor="b" bIns="91425" lIns="91425" spcFirstLastPara="1" rIns="91425" wrap="square" tIns="91425">
            <a:noAutofit/>
          </a:bodyPr>
          <a:lstStyle>
            <a:lvl1pPr indent="-330200" lvl="0" marL="457200" rtl="0">
              <a:lnSpc>
                <a:spcPct val="100000"/>
              </a:lnSpc>
              <a:spcBef>
                <a:spcPts val="0"/>
              </a:spcBef>
              <a:spcAft>
                <a:spcPts val="0"/>
              </a:spcAft>
              <a:buClr>
                <a:schemeClr val="dk2"/>
              </a:buClr>
              <a:buSzPts val="1600"/>
              <a:buFont typeface="Press Start 2P"/>
              <a:buChar char="●"/>
              <a:defRPr sz="1600">
                <a:solidFill>
                  <a:schemeClr val="dk2"/>
                </a:solidFill>
                <a:latin typeface="Press Start 2P"/>
                <a:ea typeface="Press Start 2P"/>
                <a:cs typeface="Press Start 2P"/>
                <a:sym typeface="Press Start 2P"/>
              </a:defRPr>
            </a:lvl1pPr>
            <a:lvl2pPr indent="-304800" lvl="1" marL="914400" rtl="0">
              <a:lnSpc>
                <a:spcPct val="115000"/>
              </a:lnSpc>
              <a:spcBef>
                <a:spcPts val="0"/>
              </a:spcBef>
              <a:spcAft>
                <a:spcPts val="0"/>
              </a:spcAft>
              <a:buSzPts val="1200"/>
              <a:buFont typeface="Roboto Condensed Light"/>
              <a:buChar char="○"/>
              <a:defRPr/>
            </a:lvl2pPr>
            <a:lvl3pPr indent="-304800" lvl="2" marL="1371600" rtl="0">
              <a:lnSpc>
                <a:spcPct val="115000"/>
              </a:lnSpc>
              <a:spcBef>
                <a:spcPts val="1600"/>
              </a:spcBef>
              <a:spcAft>
                <a:spcPts val="0"/>
              </a:spcAft>
              <a:buSzPts val="1200"/>
              <a:buFont typeface="Roboto Condensed Light"/>
              <a:buChar char="■"/>
              <a:defRPr/>
            </a:lvl3pPr>
            <a:lvl4pPr indent="-304800" lvl="3" marL="1828800" rtl="0">
              <a:lnSpc>
                <a:spcPct val="115000"/>
              </a:lnSpc>
              <a:spcBef>
                <a:spcPts val="1600"/>
              </a:spcBef>
              <a:spcAft>
                <a:spcPts val="0"/>
              </a:spcAft>
              <a:buSzPts val="1200"/>
              <a:buFont typeface="Roboto Condensed Light"/>
              <a:buChar char="●"/>
              <a:defRPr/>
            </a:lvl4pPr>
            <a:lvl5pPr indent="-304800" lvl="4" marL="2286000" rtl="0">
              <a:lnSpc>
                <a:spcPct val="115000"/>
              </a:lnSpc>
              <a:spcBef>
                <a:spcPts val="1600"/>
              </a:spcBef>
              <a:spcAft>
                <a:spcPts val="0"/>
              </a:spcAft>
              <a:buSzPts val="1200"/>
              <a:buFont typeface="Roboto Condensed Light"/>
              <a:buChar char="○"/>
              <a:defRPr/>
            </a:lvl5pPr>
            <a:lvl6pPr indent="-304800" lvl="5" marL="2743200" rtl="0">
              <a:lnSpc>
                <a:spcPct val="115000"/>
              </a:lnSpc>
              <a:spcBef>
                <a:spcPts val="1600"/>
              </a:spcBef>
              <a:spcAft>
                <a:spcPts val="0"/>
              </a:spcAft>
              <a:buSzPts val="1200"/>
              <a:buFont typeface="Roboto Condensed Light"/>
              <a:buChar char="■"/>
              <a:defRPr/>
            </a:lvl6pPr>
            <a:lvl7pPr indent="-304800" lvl="6" marL="3200400" rtl="0">
              <a:lnSpc>
                <a:spcPct val="115000"/>
              </a:lnSpc>
              <a:spcBef>
                <a:spcPts val="1600"/>
              </a:spcBef>
              <a:spcAft>
                <a:spcPts val="0"/>
              </a:spcAft>
              <a:buSzPts val="1200"/>
              <a:buFont typeface="Roboto Condensed Light"/>
              <a:buChar char="●"/>
              <a:defRPr/>
            </a:lvl7pPr>
            <a:lvl8pPr indent="-304800" lvl="7" marL="3657600" rtl="0">
              <a:lnSpc>
                <a:spcPct val="115000"/>
              </a:lnSpc>
              <a:spcBef>
                <a:spcPts val="1600"/>
              </a:spcBef>
              <a:spcAft>
                <a:spcPts val="0"/>
              </a:spcAft>
              <a:buSzPts val="1200"/>
              <a:buFont typeface="Roboto Condensed Light"/>
              <a:buChar char="○"/>
              <a:defRPr/>
            </a:lvl8pPr>
            <a:lvl9pPr indent="-304800" lvl="8" marL="4114800" rtl="0">
              <a:lnSpc>
                <a:spcPct val="115000"/>
              </a:lnSpc>
              <a:spcBef>
                <a:spcPts val="1600"/>
              </a:spcBef>
              <a:spcAft>
                <a:spcPts val="1600"/>
              </a:spcAft>
              <a:buSzPts val="1200"/>
              <a:buFont typeface="Roboto Condensed Light"/>
              <a:buChar char="■"/>
              <a:defRPr/>
            </a:lvl9pPr>
          </a:lstStyle>
          <a:p/>
        </p:txBody>
      </p:sp>
      <p:sp>
        <p:nvSpPr>
          <p:cNvPr id="211" name="Google Shape;211;p17"/>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12" name="Shape 212"/>
        <p:cNvGrpSpPr/>
        <p:nvPr/>
      </p:nvGrpSpPr>
      <p:grpSpPr>
        <a:xfrm>
          <a:off x="0" y="0"/>
          <a:ext cx="0" cy="0"/>
          <a:chOff x="0" y="0"/>
          <a:chExt cx="0" cy="0"/>
        </a:xfrm>
      </p:grpSpPr>
      <p:sp>
        <p:nvSpPr>
          <p:cNvPr id="213" name="Google Shape;213;p18"/>
          <p:cNvSpPr/>
          <p:nvPr/>
        </p:nvSpPr>
        <p:spPr>
          <a:xfrm flipH="1">
            <a:off x="6337204" y="-109012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214" name="Google Shape;214;p18"/>
          <p:cNvSpPr/>
          <p:nvPr/>
        </p:nvSpPr>
        <p:spPr>
          <a:xfrm flipH="1" rot="7205836">
            <a:off x="8553951" y="756864"/>
            <a:ext cx="750014"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8"/>
          <p:cNvSpPr/>
          <p:nvPr/>
        </p:nvSpPr>
        <p:spPr>
          <a:xfrm flipH="1" rot="-2283227">
            <a:off x="8397155" y="140484"/>
            <a:ext cx="164100" cy="331326"/>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8"/>
          <p:cNvSpPr/>
          <p:nvPr/>
        </p:nvSpPr>
        <p:spPr>
          <a:xfrm flipH="1" rot="10800000">
            <a:off x="-851421" y="3370246"/>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217" name="Google Shape;217;p18"/>
          <p:cNvSpPr/>
          <p:nvPr/>
        </p:nvSpPr>
        <p:spPr>
          <a:xfrm>
            <a:off x="171776" y="436462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8"/>
          <p:cNvSpPr/>
          <p:nvPr/>
        </p:nvSpPr>
        <p:spPr>
          <a:xfrm rot="-8976492">
            <a:off x="1015679" y="4511249"/>
            <a:ext cx="164101" cy="331320"/>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8"/>
          <p:cNvSpPr/>
          <p:nvPr/>
        </p:nvSpPr>
        <p:spPr>
          <a:xfrm flipH="1" rot="-4499991">
            <a:off x="8559983" y="1633368"/>
            <a:ext cx="325665" cy="277435"/>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8"/>
          <p:cNvSpPr/>
          <p:nvPr/>
        </p:nvSpPr>
        <p:spPr>
          <a:xfrm rot="6637955">
            <a:off x="185968" y="3247800"/>
            <a:ext cx="164101" cy="331320"/>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8"/>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2" name="Google Shape;222;p18"/>
          <p:cNvSpPr txBox="1"/>
          <p:nvPr>
            <p:ph idx="2" type="title"/>
          </p:nvPr>
        </p:nvSpPr>
        <p:spPr>
          <a:xfrm>
            <a:off x="720000" y="2843050"/>
            <a:ext cx="2086800" cy="370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23" name="Google Shape;223;p18"/>
          <p:cNvSpPr txBox="1"/>
          <p:nvPr>
            <p:ph idx="1" type="subTitle"/>
          </p:nvPr>
        </p:nvSpPr>
        <p:spPr>
          <a:xfrm>
            <a:off x="720002" y="3213850"/>
            <a:ext cx="2086800" cy="6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4" name="Google Shape;224;p18"/>
          <p:cNvSpPr txBox="1"/>
          <p:nvPr>
            <p:ph idx="3" type="title"/>
          </p:nvPr>
        </p:nvSpPr>
        <p:spPr>
          <a:xfrm>
            <a:off x="3528600" y="2843000"/>
            <a:ext cx="2086800" cy="370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25" name="Google Shape;225;p18"/>
          <p:cNvSpPr txBox="1"/>
          <p:nvPr>
            <p:ph idx="4" type="subTitle"/>
          </p:nvPr>
        </p:nvSpPr>
        <p:spPr>
          <a:xfrm>
            <a:off x="3528597" y="3213850"/>
            <a:ext cx="2086800" cy="6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6" name="Google Shape;226;p18"/>
          <p:cNvSpPr txBox="1"/>
          <p:nvPr>
            <p:ph idx="5" type="title"/>
          </p:nvPr>
        </p:nvSpPr>
        <p:spPr>
          <a:xfrm>
            <a:off x="6337197" y="2843050"/>
            <a:ext cx="2086800" cy="370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27" name="Google Shape;227;p18"/>
          <p:cNvSpPr txBox="1"/>
          <p:nvPr>
            <p:ph idx="6" type="subTitle"/>
          </p:nvPr>
        </p:nvSpPr>
        <p:spPr>
          <a:xfrm>
            <a:off x="6337198" y="3213850"/>
            <a:ext cx="2086800" cy="6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28" name="Shape 228"/>
        <p:cNvGrpSpPr/>
        <p:nvPr/>
      </p:nvGrpSpPr>
      <p:grpSpPr>
        <a:xfrm>
          <a:off x="0" y="0"/>
          <a:ext cx="0" cy="0"/>
          <a:chOff x="0" y="0"/>
          <a:chExt cx="0" cy="0"/>
        </a:xfrm>
      </p:grpSpPr>
      <p:sp>
        <p:nvSpPr>
          <p:cNvPr id="229" name="Google Shape;229;p19"/>
          <p:cNvSpPr/>
          <p:nvPr/>
        </p:nvSpPr>
        <p:spPr>
          <a:xfrm>
            <a:off x="-789671" y="-707441"/>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230" name="Google Shape;230;p19"/>
          <p:cNvSpPr/>
          <p:nvPr/>
        </p:nvSpPr>
        <p:spPr>
          <a:xfrm rot="10800000">
            <a:off x="7301954" y="284100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231" name="Google Shape;231;p19"/>
          <p:cNvSpPr/>
          <p:nvPr/>
        </p:nvSpPr>
        <p:spPr>
          <a:xfrm>
            <a:off x="110576" y="409716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9"/>
          <p:cNvSpPr/>
          <p:nvPr/>
        </p:nvSpPr>
        <p:spPr>
          <a:xfrm rot="1606875">
            <a:off x="7783315" y="4795276"/>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9"/>
          <p:cNvSpPr/>
          <p:nvPr/>
        </p:nvSpPr>
        <p:spPr>
          <a:xfrm rot="5797880">
            <a:off x="8640501" y="381726"/>
            <a:ext cx="351069" cy="315346"/>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9"/>
          <p:cNvSpPr/>
          <p:nvPr/>
        </p:nvSpPr>
        <p:spPr>
          <a:xfrm flipH="1" rot="-4499985">
            <a:off x="498386" y="4789"/>
            <a:ext cx="524556" cy="446868"/>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9"/>
          <p:cNvSpPr/>
          <p:nvPr/>
        </p:nvSpPr>
        <p:spPr>
          <a:xfrm rot="6700042">
            <a:off x="254790" y="915296"/>
            <a:ext cx="164100"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9"/>
          <p:cNvSpPr/>
          <p:nvPr/>
        </p:nvSpPr>
        <p:spPr>
          <a:xfrm flipH="1" rot="-6700042">
            <a:off x="8733990" y="3540471"/>
            <a:ext cx="164100"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9"/>
          <p:cNvSpPr/>
          <p:nvPr/>
        </p:nvSpPr>
        <p:spPr>
          <a:xfrm rot="-326888">
            <a:off x="632814" y="4707173"/>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9"/>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9" name="Google Shape;239;p19"/>
          <p:cNvSpPr txBox="1"/>
          <p:nvPr>
            <p:ph idx="2" type="title"/>
          </p:nvPr>
        </p:nvSpPr>
        <p:spPr>
          <a:xfrm>
            <a:off x="2030738" y="1771275"/>
            <a:ext cx="1978200" cy="433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40" name="Google Shape;240;p19"/>
          <p:cNvSpPr txBox="1"/>
          <p:nvPr>
            <p:ph idx="1" type="subTitle"/>
          </p:nvPr>
        </p:nvSpPr>
        <p:spPr>
          <a:xfrm>
            <a:off x="2030738" y="2204775"/>
            <a:ext cx="1978200" cy="408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1" name="Google Shape;241;p19"/>
          <p:cNvSpPr txBox="1"/>
          <p:nvPr>
            <p:ph idx="3" type="title"/>
          </p:nvPr>
        </p:nvSpPr>
        <p:spPr>
          <a:xfrm>
            <a:off x="6309241" y="1771275"/>
            <a:ext cx="1978200" cy="433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42" name="Google Shape;242;p19"/>
          <p:cNvSpPr txBox="1"/>
          <p:nvPr>
            <p:ph idx="4" type="subTitle"/>
          </p:nvPr>
        </p:nvSpPr>
        <p:spPr>
          <a:xfrm>
            <a:off x="6309239" y="2204775"/>
            <a:ext cx="1978200" cy="408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3" name="Google Shape;243;p19"/>
          <p:cNvSpPr txBox="1"/>
          <p:nvPr>
            <p:ph idx="5" type="title"/>
          </p:nvPr>
        </p:nvSpPr>
        <p:spPr>
          <a:xfrm>
            <a:off x="2030738" y="3204650"/>
            <a:ext cx="1978200" cy="433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44" name="Google Shape;244;p19"/>
          <p:cNvSpPr txBox="1"/>
          <p:nvPr>
            <p:ph idx="6" type="subTitle"/>
          </p:nvPr>
        </p:nvSpPr>
        <p:spPr>
          <a:xfrm>
            <a:off x="2030738" y="3638175"/>
            <a:ext cx="1978200" cy="408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5" name="Google Shape;245;p19"/>
          <p:cNvSpPr txBox="1"/>
          <p:nvPr>
            <p:ph idx="7" type="title"/>
          </p:nvPr>
        </p:nvSpPr>
        <p:spPr>
          <a:xfrm>
            <a:off x="6309238" y="3204675"/>
            <a:ext cx="1978200" cy="433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46" name="Google Shape;246;p19"/>
          <p:cNvSpPr txBox="1"/>
          <p:nvPr>
            <p:ph idx="8" type="subTitle"/>
          </p:nvPr>
        </p:nvSpPr>
        <p:spPr>
          <a:xfrm>
            <a:off x="6309238" y="3638175"/>
            <a:ext cx="1978200" cy="408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1">
    <p:spTree>
      <p:nvGrpSpPr>
        <p:cNvPr id="247" name="Shape 247"/>
        <p:cNvGrpSpPr/>
        <p:nvPr/>
      </p:nvGrpSpPr>
      <p:grpSpPr>
        <a:xfrm>
          <a:off x="0" y="0"/>
          <a:ext cx="0" cy="0"/>
          <a:chOff x="0" y="0"/>
          <a:chExt cx="0" cy="0"/>
        </a:xfrm>
      </p:grpSpPr>
      <p:sp>
        <p:nvSpPr>
          <p:cNvPr id="248" name="Google Shape;248;p20"/>
          <p:cNvSpPr/>
          <p:nvPr/>
        </p:nvSpPr>
        <p:spPr>
          <a:xfrm>
            <a:off x="-1223421" y="-48242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249" name="Google Shape;249;p20"/>
          <p:cNvSpPr/>
          <p:nvPr/>
        </p:nvSpPr>
        <p:spPr>
          <a:xfrm rot="10800000">
            <a:off x="7301954" y="284100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250" name="Google Shape;250;p20"/>
          <p:cNvSpPr/>
          <p:nvPr/>
        </p:nvSpPr>
        <p:spPr>
          <a:xfrm>
            <a:off x="1204576" y="5767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0"/>
          <p:cNvSpPr/>
          <p:nvPr/>
        </p:nvSpPr>
        <p:spPr>
          <a:xfrm rot="-6228102">
            <a:off x="204731" y="816100"/>
            <a:ext cx="667640" cy="195470"/>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0"/>
          <p:cNvSpPr/>
          <p:nvPr/>
        </p:nvSpPr>
        <p:spPr>
          <a:xfrm rot="-3249759">
            <a:off x="7879891" y="4619259"/>
            <a:ext cx="164101"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0"/>
          <p:cNvSpPr/>
          <p:nvPr/>
        </p:nvSpPr>
        <p:spPr>
          <a:xfrm flipH="1" rot="-4499985">
            <a:off x="8611686" y="3816339"/>
            <a:ext cx="524556" cy="446868"/>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0"/>
          <p:cNvSpPr/>
          <p:nvPr/>
        </p:nvSpPr>
        <p:spPr>
          <a:xfrm flipH="1" rot="3249759">
            <a:off x="245916" y="1822359"/>
            <a:ext cx="164101"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0"/>
          <p:cNvSpPr/>
          <p:nvPr/>
        </p:nvSpPr>
        <p:spPr>
          <a:xfrm flipH="1" rot="7915796">
            <a:off x="8458656" y="2667099"/>
            <a:ext cx="667646" cy="195469"/>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0"/>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7" name="Google Shape;257;p20"/>
          <p:cNvSpPr txBox="1"/>
          <p:nvPr>
            <p:ph idx="2" type="title"/>
          </p:nvPr>
        </p:nvSpPr>
        <p:spPr>
          <a:xfrm>
            <a:off x="716548" y="1771275"/>
            <a:ext cx="2862000" cy="433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58" name="Google Shape;258;p20"/>
          <p:cNvSpPr txBox="1"/>
          <p:nvPr>
            <p:ph idx="1" type="subTitle"/>
          </p:nvPr>
        </p:nvSpPr>
        <p:spPr>
          <a:xfrm>
            <a:off x="716548" y="2204775"/>
            <a:ext cx="2862000" cy="408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9" name="Google Shape;259;p20"/>
          <p:cNvSpPr txBox="1"/>
          <p:nvPr>
            <p:ph idx="3" type="title"/>
          </p:nvPr>
        </p:nvSpPr>
        <p:spPr>
          <a:xfrm>
            <a:off x="5565452" y="1771275"/>
            <a:ext cx="2862000" cy="433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0" name="Google Shape;260;p20"/>
          <p:cNvSpPr txBox="1"/>
          <p:nvPr>
            <p:ph idx="4" type="subTitle"/>
          </p:nvPr>
        </p:nvSpPr>
        <p:spPr>
          <a:xfrm>
            <a:off x="5565449" y="2204775"/>
            <a:ext cx="2862000" cy="408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1" name="Google Shape;261;p20"/>
          <p:cNvSpPr txBox="1"/>
          <p:nvPr>
            <p:ph idx="5" type="title"/>
          </p:nvPr>
        </p:nvSpPr>
        <p:spPr>
          <a:xfrm>
            <a:off x="716548" y="3204650"/>
            <a:ext cx="2862000" cy="433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2" name="Google Shape;262;p20"/>
          <p:cNvSpPr txBox="1"/>
          <p:nvPr>
            <p:ph idx="6" type="subTitle"/>
          </p:nvPr>
        </p:nvSpPr>
        <p:spPr>
          <a:xfrm>
            <a:off x="716548" y="3638175"/>
            <a:ext cx="2862000" cy="408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3" name="Google Shape;263;p20"/>
          <p:cNvSpPr txBox="1"/>
          <p:nvPr>
            <p:ph idx="7" type="title"/>
          </p:nvPr>
        </p:nvSpPr>
        <p:spPr>
          <a:xfrm>
            <a:off x="5565446" y="3204675"/>
            <a:ext cx="2862000" cy="433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4" name="Google Shape;264;p20"/>
          <p:cNvSpPr txBox="1"/>
          <p:nvPr>
            <p:ph idx="8" type="subTitle"/>
          </p:nvPr>
        </p:nvSpPr>
        <p:spPr>
          <a:xfrm>
            <a:off x="5565446" y="3638175"/>
            <a:ext cx="2862000" cy="408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65" name="Shape 265"/>
        <p:cNvGrpSpPr/>
        <p:nvPr/>
      </p:nvGrpSpPr>
      <p:grpSpPr>
        <a:xfrm>
          <a:off x="0" y="0"/>
          <a:ext cx="0" cy="0"/>
          <a:chOff x="0" y="0"/>
          <a:chExt cx="0" cy="0"/>
        </a:xfrm>
      </p:grpSpPr>
      <p:sp>
        <p:nvSpPr>
          <p:cNvPr id="266" name="Google Shape;266;p21"/>
          <p:cNvSpPr/>
          <p:nvPr/>
        </p:nvSpPr>
        <p:spPr>
          <a:xfrm>
            <a:off x="-789671" y="-1016804"/>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267" name="Google Shape;267;p21"/>
          <p:cNvSpPr/>
          <p:nvPr/>
        </p:nvSpPr>
        <p:spPr>
          <a:xfrm>
            <a:off x="1" y="73752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1"/>
          <p:cNvSpPr/>
          <p:nvPr/>
        </p:nvSpPr>
        <p:spPr>
          <a:xfrm rot="1246809">
            <a:off x="632815" y="193903"/>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1"/>
          <p:cNvSpPr/>
          <p:nvPr/>
        </p:nvSpPr>
        <p:spPr>
          <a:xfrm flipH="1">
            <a:off x="7203379" y="-510291"/>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270" name="Google Shape;270;p21"/>
          <p:cNvSpPr/>
          <p:nvPr/>
        </p:nvSpPr>
        <p:spPr>
          <a:xfrm>
            <a:off x="8800413" y="1734878"/>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1"/>
          <p:cNvSpPr/>
          <p:nvPr/>
        </p:nvSpPr>
        <p:spPr>
          <a:xfrm flipH="1" rot="-4500039">
            <a:off x="8441892" y="544710"/>
            <a:ext cx="438224" cy="373329"/>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1"/>
          <p:cNvSpPr/>
          <p:nvPr/>
        </p:nvSpPr>
        <p:spPr>
          <a:xfrm flipH="1" rot="-1763052">
            <a:off x="281140" y="1794547"/>
            <a:ext cx="164102" cy="331320"/>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1"/>
          <p:cNvSpPr/>
          <p:nvPr/>
        </p:nvSpPr>
        <p:spPr>
          <a:xfrm rot="-9891097">
            <a:off x="8672012" y="3045647"/>
            <a:ext cx="164103"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1"/>
          <p:cNvSpPr/>
          <p:nvPr/>
        </p:nvSpPr>
        <p:spPr>
          <a:xfrm rot="-6137642">
            <a:off x="-11826" y="4025449"/>
            <a:ext cx="750028" cy="219595"/>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1"/>
          <p:cNvSpPr/>
          <p:nvPr/>
        </p:nvSpPr>
        <p:spPr>
          <a:xfrm rot="-2879894">
            <a:off x="7779999" y="4431036"/>
            <a:ext cx="1201733" cy="450426"/>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1"/>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7" name="Google Shape;277;p21"/>
          <p:cNvSpPr txBox="1"/>
          <p:nvPr>
            <p:ph idx="2" type="title"/>
          </p:nvPr>
        </p:nvSpPr>
        <p:spPr>
          <a:xfrm>
            <a:off x="1101175" y="1834825"/>
            <a:ext cx="1986000" cy="37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8" name="Google Shape;278;p21"/>
          <p:cNvSpPr txBox="1"/>
          <p:nvPr>
            <p:ph idx="1" type="subTitle"/>
          </p:nvPr>
        </p:nvSpPr>
        <p:spPr>
          <a:xfrm>
            <a:off x="1101175" y="2210550"/>
            <a:ext cx="1986000" cy="46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9" name="Google Shape;279;p21"/>
          <p:cNvSpPr txBox="1"/>
          <p:nvPr>
            <p:ph idx="3" type="title"/>
          </p:nvPr>
        </p:nvSpPr>
        <p:spPr>
          <a:xfrm>
            <a:off x="3578947" y="1834825"/>
            <a:ext cx="1986000" cy="37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0" name="Google Shape;280;p21"/>
          <p:cNvSpPr txBox="1"/>
          <p:nvPr>
            <p:ph idx="4" type="subTitle"/>
          </p:nvPr>
        </p:nvSpPr>
        <p:spPr>
          <a:xfrm>
            <a:off x="3579000" y="2210550"/>
            <a:ext cx="1986000" cy="46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1" name="Google Shape;281;p21"/>
          <p:cNvSpPr txBox="1"/>
          <p:nvPr>
            <p:ph idx="5" type="title"/>
          </p:nvPr>
        </p:nvSpPr>
        <p:spPr>
          <a:xfrm>
            <a:off x="1101175" y="3268350"/>
            <a:ext cx="1986000" cy="37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2" name="Google Shape;282;p21"/>
          <p:cNvSpPr txBox="1"/>
          <p:nvPr>
            <p:ph idx="6" type="subTitle"/>
          </p:nvPr>
        </p:nvSpPr>
        <p:spPr>
          <a:xfrm>
            <a:off x="1101175" y="3643950"/>
            <a:ext cx="1986000" cy="46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3" name="Google Shape;283;p21"/>
          <p:cNvSpPr txBox="1"/>
          <p:nvPr>
            <p:ph idx="7" type="title"/>
          </p:nvPr>
        </p:nvSpPr>
        <p:spPr>
          <a:xfrm>
            <a:off x="3578947" y="3268350"/>
            <a:ext cx="1986000" cy="37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4" name="Google Shape;284;p21"/>
          <p:cNvSpPr txBox="1"/>
          <p:nvPr>
            <p:ph idx="8" type="subTitle"/>
          </p:nvPr>
        </p:nvSpPr>
        <p:spPr>
          <a:xfrm>
            <a:off x="3578947" y="3643950"/>
            <a:ext cx="1986000" cy="46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5" name="Google Shape;285;p21"/>
          <p:cNvSpPr txBox="1"/>
          <p:nvPr>
            <p:ph idx="9" type="title"/>
          </p:nvPr>
        </p:nvSpPr>
        <p:spPr>
          <a:xfrm>
            <a:off x="6056725" y="1834825"/>
            <a:ext cx="1986000" cy="37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6" name="Google Shape;286;p21"/>
          <p:cNvSpPr txBox="1"/>
          <p:nvPr>
            <p:ph idx="13" type="subTitle"/>
          </p:nvPr>
        </p:nvSpPr>
        <p:spPr>
          <a:xfrm>
            <a:off x="6056725" y="2210550"/>
            <a:ext cx="1986000" cy="46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7" name="Google Shape;287;p21"/>
          <p:cNvSpPr txBox="1"/>
          <p:nvPr>
            <p:ph idx="14" type="title"/>
          </p:nvPr>
        </p:nvSpPr>
        <p:spPr>
          <a:xfrm>
            <a:off x="6056725" y="3268350"/>
            <a:ext cx="1986000" cy="37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1600">
                <a:solidFill>
                  <a:schemeClr val="dk2"/>
                </a:solidFill>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88" name="Google Shape;288;p21"/>
          <p:cNvSpPr txBox="1"/>
          <p:nvPr>
            <p:ph idx="15" type="subTitle"/>
          </p:nvPr>
        </p:nvSpPr>
        <p:spPr>
          <a:xfrm>
            <a:off x="6056725" y="3643950"/>
            <a:ext cx="1986000" cy="46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1">
    <p:spTree>
      <p:nvGrpSpPr>
        <p:cNvPr id="289" name="Shape 289"/>
        <p:cNvGrpSpPr/>
        <p:nvPr/>
      </p:nvGrpSpPr>
      <p:grpSpPr>
        <a:xfrm>
          <a:off x="0" y="0"/>
          <a:ext cx="0" cy="0"/>
          <a:chOff x="0" y="0"/>
          <a:chExt cx="0" cy="0"/>
        </a:xfrm>
      </p:grpSpPr>
      <p:sp>
        <p:nvSpPr>
          <p:cNvPr id="290" name="Google Shape;290;p22"/>
          <p:cNvSpPr/>
          <p:nvPr/>
        </p:nvSpPr>
        <p:spPr>
          <a:xfrm flipH="1">
            <a:off x="6337204" y="-109012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291" name="Google Shape;291;p22"/>
          <p:cNvSpPr/>
          <p:nvPr/>
        </p:nvSpPr>
        <p:spPr>
          <a:xfrm flipH="1" rot="10800000">
            <a:off x="-443071" y="3691721"/>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292" name="Google Shape;292;p22"/>
          <p:cNvSpPr/>
          <p:nvPr/>
        </p:nvSpPr>
        <p:spPr>
          <a:xfrm>
            <a:off x="642951" y="475856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2"/>
          <p:cNvSpPr/>
          <p:nvPr/>
        </p:nvSpPr>
        <p:spPr>
          <a:xfrm rot="-326888">
            <a:off x="7588089" y="35111"/>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2"/>
          <p:cNvSpPr/>
          <p:nvPr/>
        </p:nvSpPr>
        <p:spPr>
          <a:xfrm flipH="1" rot="-4500050">
            <a:off x="8596232" y="441016"/>
            <a:ext cx="483265" cy="411677"/>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2"/>
          <p:cNvSpPr/>
          <p:nvPr/>
        </p:nvSpPr>
        <p:spPr>
          <a:xfrm flipH="1" rot="-6949112">
            <a:off x="133141" y="3889694"/>
            <a:ext cx="164100"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2"/>
          <p:cNvSpPr/>
          <p:nvPr/>
        </p:nvSpPr>
        <p:spPr>
          <a:xfrm>
            <a:off x="340400" y="425848"/>
            <a:ext cx="227097" cy="227097"/>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2"/>
          <p:cNvSpPr/>
          <p:nvPr/>
        </p:nvSpPr>
        <p:spPr>
          <a:xfrm flipH="1" rot="-6949112">
            <a:off x="8832316" y="4292419"/>
            <a:ext cx="164100"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1_1">
    <p:spTree>
      <p:nvGrpSpPr>
        <p:cNvPr id="299" name="Shape 299"/>
        <p:cNvGrpSpPr/>
        <p:nvPr/>
      </p:nvGrpSpPr>
      <p:grpSpPr>
        <a:xfrm>
          <a:off x="0" y="0"/>
          <a:ext cx="0" cy="0"/>
          <a:chOff x="0" y="0"/>
          <a:chExt cx="0" cy="0"/>
        </a:xfrm>
      </p:grpSpPr>
      <p:sp>
        <p:nvSpPr>
          <p:cNvPr id="300" name="Google Shape;300;p23"/>
          <p:cNvSpPr/>
          <p:nvPr/>
        </p:nvSpPr>
        <p:spPr>
          <a:xfrm flipH="1">
            <a:off x="6337204" y="-109012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301" name="Google Shape;301;p23"/>
          <p:cNvSpPr/>
          <p:nvPr/>
        </p:nvSpPr>
        <p:spPr>
          <a:xfrm flipH="1" rot="10800000">
            <a:off x="-766921" y="369480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302" name="Google Shape;302;p23"/>
          <p:cNvSpPr/>
          <p:nvPr/>
        </p:nvSpPr>
        <p:spPr>
          <a:xfrm>
            <a:off x="7594951" y="40791"/>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3"/>
          <p:cNvSpPr/>
          <p:nvPr/>
        </p:nvSpPr>
        <p:spPr>
          <a:xfrm rot="-326888">
            <a:off x="361189" y="4790786"/>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flipH="1" rot="-4500050">
            <a:off x="212319" y="401841"/>
            <a:ext cx="483265" cy="411677"/>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flipH="1" rot="-8975214">
            <a:off x="115765" y="4141670"/>
            <a:ext cx="164101" cy="331323"/>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8424000" y="4264623"/>
            <a:ext cx="227097" cy="227097"/>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flipH="1" rot="-6949112">
            <a:off x="8797541" y="1217332"/>
            <a:ext cx="164100"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rot="-326888">
            <a:off x="8504577" y="497886"/>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310" name="Shape 310"/>
        <p:cNvGrpSpPr/>
        <p:nvPr/>
      </p:nvGrpSpPr>
      <p:grpSpPr>
        <a:xfrm>
          <a:off x="0" y="0"/>
          <a:ext cx="0" cy="0"/>
          <a:chOff x="0" y="0"/>
          <a:chExt cx="0" cy="0"/>
        </a:xfrm>
      </p:grpSpPr>
      <p:sp>
        <p:nvSpPr>
          <p:cNvPr id="311" name="Google Shape;311;p24"/>
          <p:cNvSpPr/>
          <p:nvPr/>
        </p:nvSpPr>
        <p:spPr>
          <a:xfrm>
            <a:off x="-859171" y="-794316"/>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312" name="Google Shape;312;p24"/>
          <p:cNvSpPr/>
          <p:nvPr/>
        </p:nvSpPr>
        <p:spPr>
          <a:xfrm rot="10800000">
            <a:off x="7301954" y="284100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313" name="Google Shape;313;p24"/>
          <p:cNvSpPr/>
          <p:nvPr/>
        </p:nvSpPr>
        <p:spPr>
          <a:xfrm>
            <a:off x="110576" y="409716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4"/>
          <p:cNvSpPr/>
          <p:nvPr/>
        </p:nvSpPr>
        <p:spPr>
          <a:xfrm rot="1606875">
            <a:off x="7783315" y="4795276"/>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4"/>
          <p:cNvSpPr/>
          <p:nvPr/>
        </p:nvSpPr>
        <p:spPr>
          <a:xfrm rot="5797880">
            <a:off x="8640501" y="381726"/>
            <a:ext cx="351069" cy="315346"/>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4"/>
          <p:cNvSpPr/>
          <p:nvPr/>
        </p:nvSpPr>
        <p:spPr>
          <a:xfrm flipH="1" rot="-6895053">
            <a:off x="1165305" y="87747"/>
            <a:ext cx="524559" cy="446861"/>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4"/>
          <p:cNvSpPr/>
          <p:nvPr/>
        </p:nvSpPr>
        <p:spPr>
          <a:xfrm rot="6700042">
            <a:off x="102190" y="880546"/>
            <a:ext cx="164100"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4"/>
          <p:cNvSpPr/>
          <p:nvPr/>
        </p:nvSpPr>
        <p:spPr>
          <a:xfrm flipH="1" rot="-6700042">
            <a:off x="8733990" y="3540471"/>
            <a:ext cx="164100"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4"/>
          <p:cNvSpPr/>
          <p:nvPr/>
        </p:nvSpPr>
        <p:spPr>
          <a:xfrm rot="-326888">
            <a:off x="632814" y="4707173"/>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4"/>
          <p:cNvSpPr txBox="1"/>
          <p:nvPr>
            <p:ph hasCustomPrompt="1" type="title"/>
          </p:nvPr>
        </p:nvSpPr>
        <p:spPr>
          <a:xfrm>
            <a:off x="713100" y="3030162"/>
            <a:ext cx="2258100" cy="907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5200">
                <a:solidFill>
                  <a:schemeClr val="l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21" name="Google Shape;321;p24"/>
          <p:cNvSpPr txBox="1"/>
          <p:nvPr>
            <p:ph idx="1" type="subTitle"/>
          </p:nvPr>
        </p:nvSpPr>
        <p:spPr>
          <a:xfrm>
            <a:off x="713100" y="3937325"/>
            <a:ext cx="2258100" cy="400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322" name="Google Shape;322;p24"/>
          <p:cNvSpPr txBox="1"/>
          <p:nvPr>
            <p:ph hasCustomPrompt="1" idx="2" type="title"/>
          </p:nvPr>
        </p:nvSpPr>
        <p:spPr>
          <a:xfrm>
            <a:off x="3442950" y="1302925"/>
            <a:ext cx="2258100" cy="907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52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23" name="Google Shape;323;p24"/>
          <p:cNvSpPr txBox="1"/>
          <p:nvPr>
            <p:ph idx="3" type="subTitle"/>
          </p:nvPr>
        </p:nvSpPr>
        <p:spPr>
          <a:xfrm>
            <a:off x="3442950" y="2210076"/>
            <a:ext cx="2258100" cy="400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324" name="Google Shape;324;p24"/>
          <p:cNvSpPr txBox="1"/>
          <p:nvPr>
            <p:ph hasCustomPrompt="1" idx="4" type="title"/>
          </p:nvPr>
        </p:nvSpPr>
        <p:spPr>
          <a:xfrm>
            <a:off x="6172800" y="3030157"/>
            <a:ext cx="2258100" cy="907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5200">
                <a:solidFill>
                  <a:schemeClr val="accent3"/>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25" name="Google Shape;325;p24"/>
          <p:cNvSpPr txBox="1"/>
          <p:nvPr>
            <p:ph idx="5" type="subTitle"/>
          </p:nvPr>
        </p:nvSpPr>
        <p:spPr>
          <a:xfrm>
            <a:off x="6172800" y="3937299"/>
            <a:ext cx="2258100" cy="400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326" name="Google Shape;326;p24"/>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bg>
      <p:bgPr>
        <a:solidFill>
          <a:schemeClr val="dk2"/>
        </a:solidFill>
      </p:bgPr>
    </p:bg>
    <p:spTree>
      <p:nvGrpSpPr>
        <p:cNvPr id="327" name="Shape 327"/>
        <p:cNvGrpSpPr/>
        <p:nvPr/>
      </p:nvGrpSpPr>
      <p:grpSpPr>
        <a:xfrm>
          <a:off x="0" y="0"/>
          <a:ext cx="0" cy="0"/>
          <a:chOff x="0" y="0"/>
          <a:chExt cx="0" cy="0"/>
        </a:xfrm>
      </p:grpSpPr>
      <p:sp>
        <p:nvSpPr>
          <p:cNvPr id="328" name="Google Shape;328;p25"/>
          <p:cNvSpPr/>
          <p:nvPr/>
        </p:nvSpPr>
        <p:spPr>
          <a:xfrm>
            <a:off x="3350490" y="1615346"/>
            <a:ext cx="6530025" cy="3968925"/>
          </a:xfrm>
          <a:custGeom>
            <a:rect b="b" l="l" r="r" t="t"/>
            <a:pathLst>
              <a:path extrusionOk="0" h="158757" w="261201">
                <a:moveTo>
                  <a:pt x="10087" y="152742"/>
                </a:moveTo>
                <a:cubicBezTo>
                  <a:pt x="-21698" y="148813"/>
                  <a:pt x="29874" y="127272"/>
                  <a:pt x="51344" y="119484"/>
                </a:cubicBezTo>
                <a:cubicBezTo>
                  <a:pt x="72815" y="111696"/>
                  <a:pt x="117440" y="114151"/>
                  <a:pt x="138910" y="106012"/>
                </a:cubicBezTo>
                <a:cubicBezTo>
                  <a:pt x="160381" y="97873"/>
                  <a:pt x="165432" y="79770"/>
                  <a:pt x="180167" y="70648"/>
                </a:cubicBezTo>
                <a:cubicBezTo>
                  <a:pt x="194902" y="61527"/>
                  <a:pt x="216360" y="62596"/>
                  <a:pt x="227318" y="51283"/>
                </a:cubicBezTo>
                <a:cubicBezTo>
                  <a:pt x="238277" y="39970"/>
                  <a:pt x="243462" y="-12525"/>
                  <a:pt x="245918" y="2771"/>
                </a:cubicBezTo>
                <a:cubicBezTo>
                  <a:pt x="248374" y="18067"/>
                  <a:pt x="281358" y="118064"/>
                  <a:pt x="242053" y="143059"/>
                </a:cubicBezTo>
                <a:cubicBezTo>
                  <a:pt x="202748" y="168054"/>
                  <a:pt x="41872" y="156671"/>
                  <a:pt x="10087" y="152742"/>
                </a:cubicBezTo>
                <a:close/>
              </a:path>
            </a:pathLst>
          </a:custGeom>
          <a:solidFill>
            <a:schemeClr val="lt2"/>
          </a:solidFill>
          <a:ln>
            <a:noFill/>
          </a:ln>
        </p:spPr>
      </p:sp>
      <p:sp>
        <p:nvSpPr>
          <p:cNvPr id="329" name="Google Shape;329;p25"/>
          <p:cNvSpPr/>
          <p:nvPr/>
        </p:nvSpPr>
        <p:spPr>
          <a:xfrm rot="1412830">
            <a:off x="3867881" y="4690023"/>
            <a:ext cx="905187" cy="265029"/>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5"/>
          <p:cNvSpPr/>
          <p:nvPr/>
        </p:nvSpPr>
        <p:spPr>
          <a:xfrm>
            <a:off x="-1451396" y="-650866"/>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331" name="Google Shape;331;p25"/>
          <p:cNvSpPr/>
          <p:nvPr/>
        </p:nvSpPr>
        <p:spPr>
          <a:xfrm rot="126079">
            <a:off x="554542" y="83725"/>
            <a:ext cx="750015"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5"/>
          <p:cNvSpPr/>
          <p:nvPr/>
        </p:nvSpPr>
        <p:spPr>
          <a:xfrm rot="7079738">
            <a:off x="123516" y="810247"/>
            <a:ext cx="164101"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5"/>
          <p:cNvSpPr/>
          <p:nvPr/>
        </p:nvSpPr>
        <p:spPr>
          <a:xfrm rot="-346047">
            <a:off x="7681424" y="211475"/>
            <a:ext cx="1201737" cy="450424"/>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5"/>
          <p:cNvSpPr/>
          <p:nvPr/>
        </p:nvSpPr>
        <p:spPr>
          <a:xfrm>
            <a:off x="7766401" y="46041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5"/>
          <p:cNvSpPr/>
          <p:nvPr/>
        </p:nvSpPr>
        <p:spPr>
          <a:xfrm rot="-2549037">
            <a:off x="6065366" y="4656872"/>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5"/>
          <p:cNvSpPr txBox="1"/>
          <p:nvPr/>
        </p:nvSpPr>
        <p:spPr>
          <a:xfrm>
            <a:off x="720000" y="3410800"/>
            <a:ext cx="3240300" cy="615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chemeClr val="lt1"/>
                </a:solidFill>
                <a:latin typeface="Anaheim"/>
                <a:ea typeface="Anaheim"/>
                <a:cs typeface="Anaheim"/>
                <a:sym typeface="Anaheim"/>
              </a:rPr>
              <a:t>CREDITS: This presentation template was created by </a:t>
            </a:r>
            <a:r>
              <a:rPr b="1" lang="en" sz="1200">
                <a:solidFill>
                  <a:schemeClr val="lt1"/>
                </a:solidFill>
                <a:uFill>
                  <a:noFill/>
                </a:uFill>
                <a:latin typeface="Anaheim"/>
                <a:ea typeface="Anaheim"/>
                <a:cs typeface="Anaheim"/>
                <a:sym typeface="Anaheim"/>
                <a:hlinkClick r:id="rId2">
                  <a:extLst>
                    <a:ext uri="{A12FA001-AC4F-418D-AE19-62706E023703}">
                      <ahyp:hlinkClr val="tx"/>
                    </a:ext>
                  </a:extLst>
                </a:hlinkClick>
              </a:rPr>
              <a:t>Slidesgo</a:t>
            </a:r>
            <a:r>
              <a:rPr lang="en" sz="1200">
                <a:solidFill>
                  <a:schemeClr val="lt1"/>
                </a:solidFill>
                <a:latin typeface="Anaheim"/>
                <a:ea typeface="Anaheim"/>
                <a:cs typeface="Anaheim"/>
                <a:sym typeface="Anaheim"/>
              </a:rPr>
              <a:t>, including icons by </a:t>
            </a:r>
            <a:r>
              <a:rPr b="1" lang="en" sz="1200">
                <a:solidFill>
                  <a:schemeClr val="lt1"/>
                </a:solidFill>
                <a:uFill>
                  <a:noFill/>
                </a:uFill>
                <a:latin typeface="Anaheim"/>
                <a:ea typeface="Anaheim"/>
                <a:cs typeface="Anaheim"/>
                <a:sym typeface="Anaheim"/>
                <a:hlinkClick r:id="rId3">
                  <a:extLst>
                    <a:ext uri="{A12FA001-AC4F-418D-AE19-62706E023703}">
                      <ahyp:hlinkClr val="tx"/>
                    </a:ext>
                  </a:extLst>
                </a:hlinkClick>
              </a:rPr>
              <a:t>Flaticon</a:t>
            </a:r>
            <a:r>
              <a:rPr lang="en" sz="1200">
                <a:solidFill>
                  <a:schemeClr val="lt1"/>
                </a:solidFill>
                <a:latin typeface="Anaheim"/>
                <a:ea typeface="Anaheim"/>
                <a:cs typeface="Anaheim"/>
                <a:sym typeface="Anaheim"/>
              </a:rPr>
              <a:t>, infographics and images by </a:t>
            </a:r>
            <a:r>
              <a:rPr b="1" lang="en" sz="1200">
                <a:solidFill>
                  <a:schemeClr val="lt1"/>
                </a:solidFill>
                <a:uFill>
                  <a:noFill/>
                </a:uFill>
                <a:latin typeface="Anaheim"/>
                <a:ea typeface="Anaheim"/>
                <a:cs typeface="Anaheim"/>
                <a:sym typeface="Anaheim"/>
                <a:hlinkClick r:id="rId4">
                  <a:extLst>
                    <a:ext uri="{A12FA001-AC4F-418D-AE19-62706E023703}">
                      <ahyp:hlinkClr val="tx"/>
                    </a:ext>
                  </a:extLst>
                </a:hlinkClick>
              </a:rPr>
              <a:t>Freepik</a:t>
            </a:r>
            <a:endParaRPr b="1" sz="1200">
              <a:solidFill>
                <a:schemeClr val="lt1"/>
              </a:solidFill>
              <a:latin typeface="Anaheim"/>
              <a:ea typeface="Anaheim"/>
              <a:cs typeface="Anaheim"/>
              <a:sym typeface="Anaheim"/>
            </a:endParaRPr>
          </a:p>
        </p:txBody>
      </p:sp>
      <p:sp>
        <p:nvSpPr>
          <p:cNvPr id="337" name="Google Shape;337;p25"/>
          <p:cNvSpPr/>
          <p:nvPr/>
        </p:nvSpPr>
        <p:spPr>
          <a:xfrm>
            <a:off x="4337674" y="2571749"/>
            <a:ext cx="351071" cy="315348"/>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5"/>
          <p:cNvSpPr/>
          <p:nvPr/>
        </p:nvSpPr>
        <p:spPr>
          <a:xfrm rot="-1601140">
            <a:off x="5602164" y="429599"/>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5"/>
          <p:cNvSpPr txBox="1"/>
          <p:nvPr>
            <p:ph type="title"/>
          </p:nvPr>
        </p:nvSpPr>
        <p:spPr>
          <a:xfrm>
            <a:off x="720000" y="539400"/>
            <a:ext cx="4132800" cy="873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2300"/>
              <a:buNone/>
              <a:defRPr sz="440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40" name="Google Shape;340;p25"/>
          <p:cNvSpPr txBox="1"/>
          <p:nvPr>
            <p:ph idx="1" type="subTitle"/>
          </p:nvPr>
        </p:nvSpPr>
        <p:spPr>
          <a:xfrm>
            <a:off x="720000" y="2391763"/>
            <a:ext cx="3434700" cy="76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1" name="Google Shape;341;p25"/>
          <p:cNvSpPr txBox="1"/>
          <p:nvPr>
            <p:ph idx="2" type="subTitle"/>
          </p:nvPr>
        </p:nvSpPr>
        <p:spPr>
          <a:xfrm>
            <a:off x="720000" y="1982838"/>
            <a:ext cx="3434700" cy="40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solidFill>
                  <a:schemeClr val="lt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342" name="Shape 342"/>
        <p:cNvGrpSpPr/>
        <p:nvPr/>
      </p:nvGrpSpPr>
      <p:grpSpPr>
        <a:xfrm>
          <a:off x="0" y="0"/>
          <a:ext cx="0" cy="0"/>
          <a:chOff x="0" y="0"/>
          <a:chExt cx="0" cy="0"/>
        </a:xfrm>
      </p:grpSpPr>
      <p:sp>
        <p:nvSpPr>
          <p:cNvPr id="343" name="Google Shape;343;p26"/>
          <p:cNvSpPr/>
          <p:nvPr/>
        </p:nvSpPr>
        <p:spPr>
          <a:xfrm>
            <a:off x="-508971" y="-856866"/>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lt2"/>
          </a:solidFill>
          <a:ln>
            <a:noFill/>
          </a:ln>
        </p:spPr>
      </p:sp>
      <p:sp>
        <p:nvSpPr>
          <p:cNvPr id="344" name="Google Shape;344;p26"/>
          <p:cNvSpPr/>
          <p:nvPr/>
        </p:nvSpPr>
        <p:spPr>
          <a:xfrm rot="10800000">
            <a:off x="7301954" y="2841009"/>
            <a:ext cx="3595000" cy="2792525"/>
          </a:xfrm>
          <a:custGeom>
            <a:rect b="b" l="l" r="r" t="t"/>
            <a:pathLst>
              <a:path extrusionOk="0" h="111701" w="143800">
                <a:moveTo>
                  <a:pt x="5773" y="104094"/>
                </a:moveTo>
                <a:cubicBezTo>
                  <a:pt x="7155" y="119838"/>
                  <a:pt x="14202" y="107121"/>
                  <a:pt x="20117" y="101705"/>
                </a:cubicBezTo>
                <a:cubicBezTo>
                  <a:pt x="26032" y="96289"/>
                  <a:pt x="31010" y="78934"/>
                  <a:pt x="41264" y="71597"/>
                </a:cubicBezTo>
                <a:cubicBezTo>
                  <a:pt x="51518" y="64260"/>
                  <a:pt x="71367" y="64793"/>
                  <a:pt x="81642" y="57684"/>
                </a:cubicBezTo>
                <a:cubicBezTo>
                  <a:pt x="91917" y="50575"/>
                  <a:pt x="94590" y="35251"/>
                  <a:pt x="102914" y="28943"/>
                </a:cubicBezTo>
                <a:cubicBezTo>
                  <a:pt x="111239" y="22636"/>
                  <a:pt x="126323" y="23255"/>
                  <a:pt x="131589" y="19839"/>
                </a:cubicBezTo>
                <a:cubicBezTo>
                  <a:pt x="136855" y="16424"/>
                  <a:pt x="154469" y="10550"/>
                  <a:pt x="134508" y="8450"/>
                </a:cubicBezTo>
                <a:cubicBezTo>
                  <a:pt x="114548" y="6350"/>
                  <a:pt x="33282" y="-8702"/>
                  <a:pt x="11826" y="7239"/>
                </a:cubicBezTo>
                <a:cubicBezTo>
                  <a:pt x="-9630" y="23180"/>
                  <a:pt x="4391" y="88350"/>
                  <a:pt x="5773" y="104094"/>
                </a:cubicBezTo>
                <a:close/>
              </a:path>
            </a:pathLst>
          </a:custGeom>
          <a:solidFill>
            <a:schemeClr val="accent3"/>
          </a:solidFill>
          <a:ln>
            <a:noFill/>
          </a:ln>
        </p:spPr>
      </p:sp>
      <p:sp>
        <p:nvSpPr>
          <p:cNvPr id="345" name="Google Shape;345;p26"/>
          <p:cNvSpPr/>
          <p:nvPr/>
        </p:nvSpPr>
        <p:spPr>
          <a:xfrm>
            <a:off x="135926" y="1123303"/>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6"/>
          <p:cNvSpPr/>
          <p:nvPr/>
        </p:nvSpPr>
        <p:spPr>
          <a:xfrm rot="1606875">
            <a:off x="7664740" y="4761301"/>
            <a:ext cx="750022" cy="219593"/>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6"/>
          <p:cNvSpPr/>
          <p:nvPr/>
        </p:nvSpPr>
        <p:spPr>
          <a:xfrm rot="5797880">
            <a:off x="8592951" y="3500851"/>
            <a:ext cx="351069" cy="315346"/>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6"/>
          <p:cNvSpPr/>
          <p:nvPr/>
        </p:nvSpPr>
        <p:spPr>
          <a:xfrm rot="2856529">
            <a:off x="8686440" y="4311035"/>
            <a:ext cx="164102" cy="331323"/>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6"/>
          <p:cNvSpPr/>
          <p:nvPr/>
        </p:nvSpPr>
        <p:spPr>
          <a:xfrm flipH="1" rot="-4499985">
            <a:off x="496911" y="197364"/>
            <a:ext cx="524556" cy="446868"/>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6"/>
          <p:cNvSpPr/>
          <p:nvPr/>
        </p:nvSpPr>
        <p:spPr>
          <a:xfrm rot="-3661117">
            <a:off x="238553" y="4215459"/>
            <a:ext cx="164102"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6"/>
          <p:cNvSpPr/>
          <p:nvPr/>
        </p:nvSpPr>
        <p:spPr>
          <a:xfrm>
            <a:off x="8516675" y="445026"/>
            <a:ext cx="194421" cy="194421"/>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bg>
      <p:bgPr>
        <a:solidFill>
          <a:schemeClr val="dk2"/>
        </a:solidFill>
      </p:bgPr>
    </p:bg>
    <p:spTree>
      <p:nvGrpSpPr>
        <p:cNvPr id="352" name="Shape 352"/>
        <p:cNvGrpSpPr/>
        <p:nvPr/>
      </p:nvGrpSpPr>
      <p:grpSpPr>
        <a:xfrm>
          <a:off x="0" y="0"/>
          <a:ext cx="0" cy="0"/>
          <a:chOff x="0" y="0"/>
          <a:chExt cx="0" cy="0"/>
        </a:xfrm>
      </p:grpSpPr>
      <p:sp>
        <p:nvSpPr>
          <p:cNvPr id="353" name="Google Shape;353;p27"/>
          <p:cNvSpPr/>
          <p:nvPr/>
        </p:nvSpPr>
        <p:spPr>
          <a:xfrm rot="10800000">
            <a:off x="-639910" y="2453705"/>
            <a:ext cx="10098800" cy="3633725"/>
          </a:xfrm>
          <a:custGeom>
            <a:rect b="b" l="l" r="r" t="t"/>
            <a:pathLst>
              <a:path extrusionOk="0" h="145349" w="403952">
                <a:moveTo>
                  <a:pt x="400114" y="88109"/>
                </a:moveTo>
                <a:cubicBezTo>
                  <a:pt x="405681" y="111461"/>
                  <a:pt x="407445" y="148526"/>
                  <a:pt x="389524" y="145132"/>
                </a:cubicBezTo>
                <a:cubicBezTo>
                  <a:pt x="371603" y="141738"/>
                  <a:pt x="322568" y="84224"/>
                  <a:pt x="292586" y="67744"/>
                </a:cubicBezTo>
                <a:cubicBezTo>
                  <a:pt x="262604" y="51264"/>
                  <a:pt x="236083" y="48990"/>
                  <a:pt x="209633" y="46250"/>
                </a:cubicBezTo>
                <a:cubicBezTo>
                  <a:pt x="183183" y="43510"/>
                  <a:pt x="157806" y="48670"/>
                  <a:pt x="133888" y="51302"/>
                </a:cubicBezTo>
                <a:cubicBezTo>
                  <a:pt x="109970" y="53934"/>
                  <a:pt x="87465" y="60794"/>
                  <a:pt x="66124" y="62041"/>
                </a:cubicBezTo>
                <a:cubicBezTo>
                  <a:pt x="44783" y="63288"/>
                  <a:pt x="15890" y="62856"/>
                  <a:pt x="5843" y="58783"/>
                </a:cubicBezTo>
                <a:cubicBezTo>
                  <a:pt x="-4204" y="54710"/>
                  <a:pt x="684" y="45342"/>
                  <a:pt x="5843" y="37603"/>
                </a:cubicBezTo>
                <a:cubicBezTo>
                  <a:pt x="11002" y="29864"/>
                  <a:pt x="-21582" y="17781"/>
                  <a:pt x="36798" y="12350"/>
                </a:cubicBezTo>
                <a:cubicBezTo>
                  <a:pt x="95178" y="6919"/>
                  <a:pt x="295572" y="-7607"/>
                  <a:pt x="356125" y="5019"/>
                </a:cubicBezTo>
                <a:cubicBezTo>
                  <a:pt x="416678" y="17646"/>
                  <a:pt x="394548" y="64757"/>
                  <a:pt x="400114" y="88109"/>
                </a:cubicBezTo>
                <a:close/>
              </a:path>
            </a:pathLst>
          </a:custGeom>
          <a:solidFill>
            <a:schemeClr val="accent3"/>
          </a:solidFill>
          <a:ln>
            <a:noFill/>
          </a:ln>
        </p:spPr>
      </p:sp>
      <p:sp>
        <p:nvSpPr>
          <p:cNvPr id="354" name="Google Shape;354;p27"/>
          <p:cNvSpPr/>
          <p:nvPr/>
        </p:nvSpPr>
        <p:spPr>
          <a:xfrm flipH="1">
            <a:off x="5386189" y="-161190"/>
            <a:ext cx="4232993" cy="1696837"/>
          </a:xfrm>
          <a:custGeom>
            <a:rect b="b" l="l" r="r" t="t"/>
            <a:pathLst>
              <a:path extrusionOk="0" h="41776" w="104216">
                <a:moveTo>
                  <a:pt x="6378" y="40699"/>
                </a:moveTo>
                <a:cubicBezTo>
                  <a:pt x="8884" y="45028"/>
                  <a:pt x="16631" y="34434"/>
                  <a:pt x="23124" y="29080"/>
                </a:cubicBezTo>
                <a:cubicBezTo>
                  <a:pt x="29617" y="23726"/>
                  <a:pt x="34915" y="12106"/>
                  <a:pt x="45338" y="8574"/>
                </a:cubicBezTo>
                <a:cubicBezTo>
                  <a:pt x="55762" y="5043"/>
                  <a:pt x="76609" y="8859"/>
                  <a:pt x="85665" y="7891"/>
                </a:cubicBezTo>
                <a:cubicBezTo>
                  <a:pt x="94722" y="6923"/>
                  <a:pt x="112607" y="3563"/>
                  <a:pt x="99677" y="2765"/>
                </a:cubicBezTo>
                <a:cubicBezTo>
                  <a:pt x="86747" y="1968"/>
                  <a:pt x="23636" y="-3216"/>
                  <a:pt x="8086" y="3106"/>
                </a:cubicBezTo>
                <a:cubicBezTo>
                  <a:pt x="-7464" y="9428"/>
                  <a:pt x="3872" y="36370"/>
                  <a:pt x="6378" y="40699"/>
                </a:cubicBezTo>
                <a:close/>
              </a:path>
            </a:pathLst>
          </a:custGeom>
          <a:solidFill>
            <a:schemeClr val="lt2"/>
          </a:solidFill>
          <a:ln>
            <a:noFill/>
          </a:ln>
        </p:spPr>
      </p:sp>
      <p:sp>
        <p:nvSpPr>
          <p:cNvPr id="355" name="Google Shape;355;p27"/>
          <p:cNvSpPr/>
          <p:nvPr/>
        </p:nvSpPr>
        <p:spPr>
          <a:xfrm>
            <a:off x="311251" y="368881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7"/>
          <p:cNvSpPr/>
          <p:nvPr/>
        </p:nvSpPr>
        <p:spPr>
          <a:xfrm flipH="1" rot="-6700042">
            <a:off x="8639065" y="889246"/>
            <a:ext cx="164100" cy="331322"/>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7"/>
          <p:cNvSpPr/>
          <p:nvPr/>
        </p:nvSpPr>
        <p:spPr>
          <a:xfrm rot="-326888">
            <a:off x="1458214" y="4122673"/>
            <a:ext cx="750023" cy="21959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7"/>
          <p:cNvSpPr/>
          <p:nvPr/>
        </p:nvSpPr>
        <p:spPr>
          <a:xfrm flipH="1" rot="-4500050">
            <a:off x="7440682" y="119541"/>
            <a:ext cx="483265" cy="411677"/>
          </a:xfrm>
          <a:custGeom>
            <a:rect b="b" l="l" r="r" t="t"/>
            <a:pathLst>
              <a:path extrusionOk="0" h="4036" w="4738">
                <a:moveTo>
                  <a:pt x="2244" y="1"/>
                </a:moveTo>
                <a:cubicBezTo>
                  <a:pt x="1429" y="1"/>
                  <a:pt x="650" y="438"/>
                  <a:pt x="276" y="1203"/>
                </a:cubicBezTo>
                <a:cubicBezTo>
                  <a:pt x="76" y="1579"/>
                  <a:pt x="1" y="1955"/>
                  <a:pt x="26" y="2331"/>
                </a:cubicBezTo>
                <a:cubicBezTo>
                  <a:pt x="392" y="2092"/>
                  <a:pt x="814" y="1963"/>
                  <a:pt x="1242" y="1963"/>
                </a:cubicBezTo>
                <a:cubicBezTo>
                  <a:pt x="1575" y="1963"/>
                  <a:pt x="1913" y="2041"/>
                  <a:pt x="2231" y="2206"/>
                </a:cubicBezTo>
                <a:cubicBezTo>
                  <a:pt x="2958" y="2582"/>
                  <a:pt x="3384" y="3284"/>
                  <a:pt x="3434" y="4035"/>
                </a:cubicBezTo>
                <a:cubicBezTo>
                  <a:pt x="3760" y="3835"/>
                  <a:pt x="4011" y="3559"/>
                  <a:pt x="4186" y="3183"/>
                </a:cubicBezTo>
                <a:cubicBezTo>
                  <a:pt x="4737" y="2106"/>
                  <a:pt x="4311" y="777"/>
                  <a:pt x="3234" y="226"/>
                </a:cubicBezTo>
                <a:cubicBezTo>
                  <a:pt x="2914" y="74"/>
                  <a:pt x="2576" y="1"/>
                  <a:pt x="2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7"/>
          <p:cNvSpPr/>
          <p:nvPr/>
        </p:nvSpPr>
        <p:spPr>
          <a:xfrm flipH="1" rot="8816071">
            <a:off x="350265" y="2178698"/>
            <a:ext cx="164099" cy="331320"/>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7"/>
          <p:cNvSpPr/>
          <p:nvPr/>
        </p:nvSpPr>
        <p:spPr>
          <a:xfrm flipH="1" rot="2700000">
            <a:off x="7528620" y="4378896"/>
            <a:ext cx="1201745" cy="450420"/>
          </a:xfrm>
          <a:custGeom>
            <a:rect b="b" l="l" r="r" t="t"/>
            <a:pathLst>
              <a:path extrusionOk="0" h="2903" w="7745">
                <a:moveTo>
                  <a:pt x="185" y="0"/>
                </a:moveTo>
                <a:cubicBezTo>
                  <a:pt x="148" y="0"/>
                  <a:pt x="109" y="13"/>
                  <a:pt x="75" y="35"/>
                </a:cubicBezTo>
                <a:cubicBezTo>
                  <a:pt x="0" y="85"/>
                  <a:pt x="0" y="161"/>
                  <a:pt x="50" y="236"/>
                </a:cubicBezTo>
                <a:lnTo>
                  <a:pt x="702" y="1213"/>
                </a:lnTo>
                <a:cubicBezTo>
                  <a:pt x="739" y="1250"/>
                  <a:pt x="789" y="1273"/>
                  <a:pt x="842" y="1273"/>
                </a:cubicBezTo>
                <a:cubicBezTo>
                  <a:pt x="862" y="1273"/>
                  <a:pt x="882" y="1270"/>
                  <a:pt x="902" y="1263"/>
                </a:cubicBezTo>
                <a:lnTo>
                  <a:pt x="1805" y="762"/>
                </a:lnTo>
                <a:lnTo>
                  <a:pt x="2381" y="1614"/>
                </a:lnTo>
                <a:cubicBezTo>
                  <a:pt x="2413" y="1662"/>
                  <a:pt x="2455" y="1679"/>
                  <a:pt x="2500" y="1679"/>
                </a:cubicBezTo>
                <a:cubicBezTo>
                  <a:pt x="2527" y="1679"/>
                  <a:pt x="2554" y="1674"/>
                  <a:pt x="2582" y="1664"/>
                </a:cubicBezTo>
                <a:lnTo>
                  <a:pt x="3484" y="1163"/>
                </a:lnTo>
                <a:lnTo>
                  <a:pt x="4060" y="2015"/>
                </a:lnTo>
                <a:cubicBezTo>
                  <a:pt x="4093" y="2064"/>
                  <a:pt x="4146" y="2091"/>
                  <a:pt x="4193" y="2091"/>
                </a:cubicBezTo>
                <a:cubicBezTo>
                  <a:pt x="4219" y="2091"/>
                  <a:pt x="4243" y="2083"/>
                  <a:pt x="4261" y="2065"/>
                </a:cubicBezTo>
                <a:lnTo>
                  <a:pt x="5163" y="1564"/>
                </a:lnTo>
                <a:lnTo>
                  <a:pt x="5765" y="2416"/>
                </a:lnTo>
                <a:cubicBezTo>
                  <a:pt x="5781" y="2465"/>
                  <a:pt x="5828" y="2492"/>
                  <a:pt x="5880" y="2492"/>
                </a:cubicBezTo>
                <a:cubicBezTo>
                  <a:pt x="5909" y="2492"/>
                  <a:pt x="5938" y="2484"/>
                  <a:pt x="5965" y="2466"/>
                </a:cubicBezTo>
                <a:lnTo>
                  <a:pt x="6867" y="1990"/>
                </a:lnTo>
                <a:lnTo>
                  <a:pt x="7444" y="2842"/>
                </a:lnTo>
                <a:cubicBezTo>
                  <a:pt x="7469" y="2867"/>
                  <a:pt x="7494" y="2892"/>
                  <a:pt x="7544" y="2892"/>
                </a:cubicBezTo>
                <a:cubicBezTo>
                  <a:pt x="7551" y="2900"/>
                  <a:pt x="7561" y="2903"/>
                  <a:pt x="7572" y="2903"/>
                </a:cubicBezTo>
                <a:cubicBezTo>
                  <a:pt x="7598" y="2903"/>
                  <a:pt x="7634" y="2885"/>
                  <a:pt x="7669" y="2867"/>
                </a:cubicBezTo>
                <a:cubicBezTo>
                  <a:pt x="7719" y="2817"/>
                  <a:pt x="7744" y="2742"/>
                  <a:pt x="7694" y="2667"/>
                </a:cubicBezTo>
                <a:lnTo>
                  <a:pt x="7043" y="1689"/>
                </a:lnTo>
                <a:cubicBezTo>
                  <a:pt x="7006" y="1653"/>
                  <a:pt x="6956" y="1629"/>
                  <a:pt x="6902" y="1629"/>
                </a:cubicBezTo>
                <a:cubicBezTo>
                  <a:pt x="6883" y="1629"/>
                  <a:pt x="6862" y="1633"/>
                  <a:pt x="6842" y="1639"/>
                </a:cubicBezTo>
                <a:lnTo>
                  <a:pt x="5940" y="2141"/>
                </a:lnTo>
                <a:lnTo>
                  <a:pt x="5338" y="1288"/>
                </a:lnTo>
                <a:cubicBezTo>
                  <a:pt x="5323" y="1241"/>
                  <a:pt x="5276" y="1223"/>
                  <a:pt x="5226" y="1223"/>
                </a:cubicBezTo>
                <a:cubicBezTo>
                  <a:pt x="5196" y="1223"/>
                  <a:pt x="5165" y="1229"/>
                  <a:pt x="5138" y="1238"/>
                </a:cubicBezTo>
                <a:lnTo>
                  <a:pt x="4236" y="1740"/>
                </a:lnTo>
                <a:lnTo>
                  <a:pt x="3659" y="887"/>
                </a:lnTo>
                <a:cubicBezTo>
                  <a:pt x="3627" y="839"/>
                  <a:pt x="3584" y="811"/>
                  <a:pt x="3538" y="811"/>
                </a:cubicBezTo>
                <a:cubicBezTo>
                  <a:pt x="3512" y="811"/>
                  <a:pt x="3485" y="820"/>
                  <a:pt x="3459" y="837"/>
                </a:cubicBezTo>
                <a:lnTo>
                  <a:pt x="2556" y="1313"/>
                </a:lnTo>
                <a:lnTo>
                  <a:pt x="1980" y="461"/>
                </a:lnTo>
                <a:cubicBezTo>
                  <a:pt x="1949" y="430"/>
                  <a:pt x="1909" y="409"/>
                  <a:pt x="1864" y="409"/>
                </a:cubicBezTo>
                <a:cubicBezTo>
                  <a:pt x="1837" y="409"/>
                  <a:pt x="1808" y="417"/>
                  <a:pt x="1780" y="436"/>
                </a:cubicBezTo>
                <a:lnTo>
                  <a:pt x="877" y="912"/>
                </a:lnTo>
                <a:lnTo>
                  <a:pt x="301" y="60"/>
                </a:lnTo>
                <a:cubicBezTo>
                  <a:pt x="273" y="19"/>
                  <a:pt x="230" y="0"/>
                  <a:pt x="1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7"/>
          <p:cNvSpPr/>
          <p:nvPr/>
        </p:nvSpPr>
        <p:spPr>
          <a:xfrm>
            <a:off x="8581026" y="3627991"/>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7"/>
          <p:cNvSpPr/>
          <p:nvPr/>
        </p:nvSpPr>
        <p:spPr>
          <a:xfrm rot="8904525">
            <a:off x="338087" y="429598"/>
            <a:ext cx="750025" cy="219591"/>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7"/>
          <p:cNvSpPr/>
          <p:nvPr/>
        </p:nvSpPr>
        <p:spPr>
          <a:xfrm>
            <a:off x="3819801" y="249416"/>
            <a:ext cx="280200" cy="280200"/>
          </a:xfrm>
          <a:custGeom>
            <a:rect b="b" l="l" r="r" t="t"/>
            <a:pathLst>
              <a:path extrusionOk="0" h="3410" w="3410">
                <a:moveTo>
                  <a:pt x="1705" y="1"/>
                </a:moveTo>
                <a:cubicBezTo>
                  <a:pt x="753" y="1"/>
                  <a:pt x="1" y="778"/>
                  <a:pt x="1" y="1705"/>
                </a:cubicBezTo>
                <a:cubicBezTo>
                  <a:pt x="1" y="2657"/>
                  <a:pt x="753" y="3409"/>
                  <a:pt x="1705" y="3409"/>
                </a:cubicBezTo>
                <a:cubicBezTo>
                  <a:pt x="2632" y="3409"/>
                  <a:pt x="3409" y="2657"/>
                  <a:pt x="3409" y="1705"/>
                </a:cubicBezTo>
                <a:cubicBezTo>
                  <a:pt x="3409" y="778"/>
                  <a:pt x="2632" y="1"/>
                  <a:pt x="17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7"/>
          <p:cNvSpPr/>
          <p:nvPr/>
        </p:nvSpPr>
        <p:spPr>
          <a:xfrm flipH="1" rot="-5983180">
            <a:off x="4268815" y="4746869"/>
            <a:ext cx="164100" cy="331324"/>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7"/>
          <p:cNvSpPr/>
          <p:nvPr/>
        </p:nvSpPr>
        <p:spPr>
          <a:xfrm rot="5797880">
            <a:off x="5955801" y="4673776"/>
            <a:ext cx="351069" cy="315346"/>
          </a:xfrm>
          <a:custGeom>
            <a:rect b="b" l="l" r="r" t="t"/>
            <a:pathLst>
              <a:path extrusionOk="0" h="3625" w="4036">
                <a:moveTo>
                  <a:pt x="2503" y="0"/>
                </a:moveTo>
                <a:cubicBezTo>
                  <a:pt x="1959" y="0"/>
                  <a:pt x="1413" y="194"/>
                  <a:pt x="978" y="592"/>
                </a:cubicBezTo>
                <a:cubicBezTo>
                  <a:pt x="101" y="1369"/>
                  <a:pt x="0" y="2697"/>
                  <a:pt x="677" y="3625"/>
                </a:cubicBezTo>
                <a:lnTo>
                  <a:pt x="4036" y="592"/>
                </a:lnTo>
                <a:cubicBezTo>
                  <a:pt x="3606" y="201"/>
                  <a:pt x="3056" y="0"/>
                  <a:pt x="25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100" y="445025"/>
            <a:ext cx="7717800" cy="572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2300"/>
              <a:buFont typeface="Press Start 2P"/>
              <a:buNone/>
              <a:defRPr sz="2300">
                <a:solidFill>
                  <a:schemeClr val="dk1"/>
                </a:solidFill>
                <a:latin typeface="Press Start 2P"/>
                <a:ea typeface="Press Start 2P"/>
                <a:cs typeface="Press Start 2P"/>
                <a:sym typeface="Press Start 2P"/>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3100" y="1152475"/>
            <a:ext cx="7717800" cy="3416400"/>
          </a:xfrm>
          <a:prstGeom prst="rect">
            <a:avLst/>
          </a:prstGeom>
          <a:noFill/>
          <a:ln>
            <a:noFill/>
          </a:ln>
        </p:spPr>
        <p:txBody>
          <a:bodyPr anchorCtr="0" anchor="ctr"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indent="-317500" lvl="1" marL="914400">
              <a:lnSpc>
                <a:spcPct val="115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indent="-317500" lvl="2" marL="1371600">
              <a:lnSpc>
                <a:spcPct val="115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indent="-317500" lvl="3" marL="1828800">
              <a:lnSpc>
                <a:spcPct val="115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indent="-317500" lvl="4" marL="2286000">
              <a:lnSpc>
                <a:spcPct val="115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indent="-317500" lvl="5" marL="2743200">
              <a:lnSpc>
                <a:spcPct val="115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indent="-317500" lvl="6" marL="3200400">
              <a:lnSpc>
                <a:spcPct val="115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indent="-317500" lvl="7" marL="3657600">
              <a:lnSpc>
                <a:spcPct val="115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indent="-317500" lvl="8" marL="4114800">
              <a:lnSpc>
                <a:spcPct val="115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pos="2880">
          <p15:clr>
            <a:srgbClr val="EA4335"/>
          </p15:clr>
        </p15:guide>
        <p15:guide id="6" orient="horz" pos="16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6.jpg"/><Relationship Id="rId4" Type="http://schemas.openxmlformats.org/officeDocument/2006/relationships/image" Target="../media/image7.png"/><Relationship Id="rId5" Type="http://schemas.openxmlformats.org/officeDocument/2006/relationships/hyperlink" Target="https://heavenlyeros.tumblr.com/post/692030903485071360/inspired-by-a-post-by-the-colossal-here-ar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hyperlink" Target="https://uk.linkedin.com/in/lorena-maria-neagoe-090602224?trk=people-guest_people_search-card" TargetMode="External"/><Relationship Id="rId4" Type="http://schemas.openxmlformats.org/officeDocument/2006/relationships/hyperlink" Target="https://www.instagram.com/starkonaa/" TargetMode="External"/><Relationship Id="rId5" Type="http://schemas.openxmlformats.org/officeDocument/2006/relationships/hyperlink" Target="https://www.tiktok.com/@starkonaa" TargetMode="External"/><Relationship Id="rId6" Type="http://schemas.openxmlformats.org/officeDocument/2006/relationships/hyperlink" Target="https://twitter.com/starkonaa" TargetMode="External"/><Relationship Id="rId7" Type="http://schemas.openxmlformats.org/officeDocument/2006/relationships/hyperlink" Target="https://www.youtube.com/c/starkonaa/videos?view=0" TargetMode="External"/><Relationship Id="rId8"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hyperlink" Target="https://slidesgo.com/theme/retro-videogames-mk-plan" TargetMode="External"/><Relationship Id="rId4" Type="http://schemas.openxmlformats.org/officeDocument/2006/relationships/hyperlink" Target="https://picrew.me/image_maker/112842" TargetMode="External"/><Relationship Id="rId5" Type="http://schemas.openxmlformats.org/officeDocument/2006/relationships/hyperlink" Target="https://heavenlyeros.tumblr.com/post/692030903485071360/inspired-by-a-post-by-the-colossal-here-are" TargetMode="External"/><Relationship Id="rId6" Type="http://schemas.openxmlformats.org/officeDocument/2006/relationships/hyperlink" Target="https://www.techradar.com/news/nintendo-switch-lite-is-available-to-pre-order-starting-toda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28"/>
          <p:cNvSpPr txBox="1"/>
          <p:nvPr>
            <p:ph type="ctrTitle"/>
          </p:nvPr>
        </p:nvSpPr>
        <p:spPr>
          <a:xfrm>
            <a:off x="216085" y="1616994"/>
            <a:ext cx="5379000" cy="116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800">
                <a:solidFill>
                  <a:schemeClr val="dk2"/>
                </a:solidFill>
              </a:rPr>
              <a:t>CYBER FARM</a:t>
            </a:r>
            <a:endParaRPr sz="3800">
              <a:solidFill>
                <a:schemeClr val="dk2"/>
              </a:solidFill>
            </a:endParaRPr>
          </a:p>
        </p:txBody>
      </p:sp>
      <p:sp>
        <p:nvSpPr>
          <p:cNvPr id="371" name="Google Shape;371;p28"/>
          <p:cNvSpPr txBox="1"/>
          <p:nvPr>
            <p:ph idx="1" type="subTitle"/>
          </p:nvPr>
        </p:nvSpPr>
        <p:spPr>
          <a:xfrm>
            <a:off x="713125" y="3308250"/>
            <a:ext cx="4215300" cy="61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Pitching to Flight Fund</a:t>
            </a:r>
            <a:endParaRPr/>
          </a:p>
        </p:txBody>
      </p:sp>
      <p:grpSp>
        <p:nvGrpSpPr>
          <p:cNvPr id="372" name="Google Shape;372;p28"/>
          <p:cNvGrpSpPr/>
          <p:nvPr/>
        </p:nvGrpSpPr>
        <p:grpSpPr>
          <a:xfrm>
            <a:off x="5442757" y="1474120"/>
            <a:ext cx="2608445" cy="2800978"/>
            <a:chOff x="4554675" y="2907300"/>
            <a:chExt cx="772575" cy="829600"/>
          </a:xfrm>
        </p:grpSpPr>
        <p:sp>
          <p:nvSpPr>
            <p:cNvPr id="373" name="Google Shape;373;p28"/>
            <p:cNvSpPr/>
            <p:nvPr/>
          </p:nvSpPr>
          <p:spPr>
            <a:xfrm>
              <a:off x="4554675" y="2907300"/>
              <a:ext cx="772575" cy="829600"/>
            </a:xfrm>
            <a:custGeom>
              <a:rect b="b" l="l" r="r" t="t"/>
              <a:pathLst>
                <a:path extrusionOk="0" h="33184" w="30903">
                  <a:moveTo>
                    <a:pt x="15765" y="0"/>
                  </a:moveTo>
                  <a:cubicBezTo>
                    <a:pt x="10126" y="0"/>
                    <a:pt x="4762" y="3284"/>
                    <a:pt x="2256" y="8321"/>
                  </a:cubicBezTo>
                  <a:cubicBezTo>
                    <a:pt x="0" y="12883"/>
                    <a:pt x="602" y="17971"/>
                    <a:pt x="602" y="22883"/>
                  </a:cubicBezTo>
                  <a:lnTo>
                    <a:pt x="602" y="32181"/>
                  </a:lnTo>
                  <a:cubicBezTo>
                    <a:pt x="602" y="32733"/>
                    <a:pt x="1053" y="33184"/>
                    <a:pt x="1579" y="33184"/>
                  </a:cubicBezTo>
                  <a:lnTo>
                    <a:pt x="29925" y="33184"/>
                  </a:lnTo>
                  <a:cubicBezTo>
                    <a:pt x="30451" y="33184"/>
                    <a:pt x="30903" y="32733"/>
                    <a:pt x="30903" y="32181"/>
                  </a:cubicBezTo>
                  <a:lnTo>
                    <a:pt x="30903" y="29600"/>
                  </a:lnTo>
                  <a:lnTo>
                    <a:pt x="30903" y="18196"/>
                  </a:lnTo>
                  <a:cubicBezTo>
                    <a:pt x="30903" y="13184"/>
                    <a:pt x="30351" y="8697"/>
                    <a:pt x="26817" y="4813"/>
                  </a:cubicBezTo>
                  <a:cubicBezTo>
                    <a:pt x="26767" y="4762"/>
                    <a:pt x="26717" y="4712"/>
                    <a:pt x="26667" y="4662"/>
                  </a:cubicBezTo>
                  <a:cubicBezTo>
                    <a:pt x="26592" y="4587"/>
                    <a:pt x="26542" y="4512"/>
                    <a:pt x="26466" y="4462"/>
                  </a:cubicBezTo>
                  <a:cubicBezTo>
                    <a:pt x="23609" y="1579"/>
                    <a:pt x="19800" y="0"/>
                    <a:pt x="15765" y="0"/>
                  </a:cubicBezTo>
                  <a:close/>
                </a:path>
              </a:pathLst>
            </a:custGeom>
            <a:solidFill>
              <a:schemeClr val="dk1"/>
            </a:solidFill>
            <a:ln>
              <a:noFill/>
            </a:ln>
            <a:effectLst>
              <a:outerShdw rotWithShape="0" algn="bl" dir="2820000" dist="66675">
                <a:schemeClr val="accent5">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8"/>
            <p:cNvSpPr/>
            <p:nvPr/>
          </p:nvSpPr>
          <p:spPr>
            <a:xfrm>
              <a:off x="4596025" y="2932375"/>
              <a:ext cx="708050" cy="779475"/>
            </a:xfrm>
            <a:custGeom>
              <a:rect b="b" l="l" r="r" t="t"/>
              <a:pathLst>
                <a:path extrusionOk="0" h="31179" w="28322">
                  <a:moveTo>
                    <a:pt x="14161" y="0"/>
                  </a:moveTo>
                  <a:cubicBezTo>
                    <a:pt x="8898" y="0"/>
                    <a:pt x="4311" y="2882"/>
                    <a:pt x="1855" y="7143"/>
                  </a:cubicBezTo>
                  <a:cubicBezTo>
                    <a:pt x="1354" y="8020"/>
                    <a:pt x="953" y="8972"/>
                    <a:pt x="627" y="9975"/>
                  </a:cubicBezTo>
                  <a:cubicBezTo>
                    <a:pt x="577" y="10150"/>
                    <a:pt x="527" y="10301"/>
                    <a:pt x="502" y="10476"/>
                  </a:cubicBezTo>
                  <a:cubicBezTo>
                    <a:pt x="226" y="11429"/>
                    <a:pt x="75" y="12431"/>
                    <a:pt x="25" y="13459"/>
                  </a:cubicBezTo>
                  <a:cubicBezTo>
                    <a:pt x="0" y="13684"/>
                    <a:pt x="0" y="13935"/>
                    <a:pt x="0" y="14160"/>
                  </a:cubicBezTo>
                  <a:lnTo>
                    <a:pt x="0" y="31178"/>
                  </a:lnTo>
                  <a:lnTo>
                    <a:pt x="28321" y="31178"/>
                  </a:lnTo>
                  <a:lnTo>
                    <a:pt x="28321" y="14160"/>
                  </a:lnTo>
                  <a:cubicBezTo>
                    <a:pt x="28321" y="14035"/>
                    <a:pt x="28321" y="13910"/>
                    <a:pt x="28321" y="13785"/>
                  </a:cubicBezTo>
                  <a:cubicBezTo>
                    <a:pt x="28321" y="13584"/>
                    <a:pt x="28321" y="13358"/>
                    <a:pt x="28296" y="13158"/>
                  </a:cubicBezTo>
                  <a:cubicBezTo>
                    <a:pt x="28296" y="13108"/>
                    <a:pt x="28296" y="13033"/>
                    <a:pt x="28271" y="12983"/>
                  </a:cubicBezTo>
                  <a:cubicBezTo>
                    <a:pt x="28271" y="12907"/>
                    <a:pt x="28271" y="12832"/>
                    <a:pt x="28271" y="12782"/>
                  </a:cubicBezTo>
                  <a:cubicBezTo>
                    <a:pt x="28246" y="12707"/>
                    <a:pt x="28246" y="12657"/>
                    <a:pt x="28246" y="12582"/>
                  </a:cubicBezTo>
                  <a:cubicBezTo>
                    <a:pt x="28246" y="12506"/>
                    <a:pt x="28221" y="12406"/>
                    <a:pt x="28221" y="12331"/>
                  </a:cubicBezTo>
                  <a:cubicBezTo>
                    <a:pt x="28196" y="12231"/>
                    <a:pt x="28196" y="12155"/>
                    <a:pt x="28171" y="12080"/>
                  </a:cubicBezTo>
                  <a:cubicBezTo>
                    <a:pt x="28171" y="12030"/>
                    <a:pt x="28171" y="12005"/>
                    <a:pt x="28171" y="11955"/>
                  </a:cubicBezTo>
                  <a:cubicBezTo>
                    <a:pt x="28146" y="11930"/>
                    <a:pt x="28146" y="11905"/>
                    <a:pt x="28146" y="11905"/>
                  </a:cubicBezTo>
                  <a:cubicBezTo>
                    <a:pt x="28146" y="11880"/>
                    <a:pt x="28146" y="11880"/>
                    <a:pt x="28146" y="11880"/>
                  </a:cubicBezTo>
                  <a:cubicBezTo>
                    <a:pt x="28121" y="11780"/>
                    <a:pt x="28121" y="11679"/>
                    <a:pt x="28096" y="11579"/>
                  </a:cubicBezTo>
                  <a:cubicBezTo>
                    <a:pt x="28096" y="11554"/>
                    <a:pt x="28096" y="11529"/>
                    <a:pt x="28071" y="11529"/>
                  </a:cubicBezTo>
                  <a:cubicBezTo>
                    <a:pt x="28071" y="11479"/>
                    <a:pt x="28071" y="11429"/>
                    <a:pt x="28046" y="11379"/>
                  </a:cubicBezTo>
                  <a:cubicBezTo>
                    <a:pt x="28046" y="11303"/>
                    <a:pt x="28020" y="11253"/>
                    <a:pt x="28020" y="11178"/>
                  </a:cubicBezTo>
                  <a:cubicBezTo>
                    <a:pt x="27970" y="11028"/>
                    <a:pt x="27945" y="10852"/>
                    <a:pt x="27895" y="10677"/>
                  </a:cubicBezTo>
                  <a:cubicBezTo>
                    <a:pt x="27870" y="10602"/>
                    <a:pt x="27845" y="10526"/>
                    <a:pt x="27845" y="10426"/>
                  </a:cubicBezTo>
                  <a:cubicBezTo>
                    <a:pt x="27820" y="10351"/>
                    <a:pt x="27795" y="10276"/>
                    <a:pt x="27770" y="10201"/>
                  </a:cubicBezTo>
                  <a:cubicBezTo>
                    <a:pt x="27745" y="10125"/>
                    <a:pt x="27720" y="10025"/>
                    <a:pt x="27695" y="9925"/>
                  </a:cubicBezTo>
                  <a:cubicBezTo>
                    <a:pt x="27645" y="9825"/>
                    <a:pt x="27619" y="9724"/>
                    <a:pt x="27594" y="9624"/>
                  </a:cubicBezTo>
                  <a:cubicBezTo>
                    <a:pt x="27569" y="9549"/>
                    <a:pt x="27519" y="9449"/>
                    <a:pt x="27494" y="9373"/>
                  </a:cubicBezTo>
                  <a:cubicBezTo>
                    <a:pt x="27494" y="9323"/>
                    <a:pt x="27469" y="9273"/>
                    <a:pt x="27444" y="9223"/>
                  </a:cubicBezTo>
                  <a:cubicBezTo>
                    <a:pt x="27394" y="9048"/>
                    <a:pt x="27319" y="8897"/>
                    <a:pt x="27244" y="8722"/>
                  </a:cubicBezTo>
                  <a:cubicBezTo>
                    <a:pt x="27218" y="8647"/>
                    <a:pt x="27193" y="8571"/>
                    <a:pt x="27143" y="8496"/>
                  </a:cubicBezTo>
                  <a:cubicBezTo>
                    <a:pt x="27043" y="8271"/>
                    <a:pt x="26943" y="8045"/>
                    <a:pt x="26817" y="7820"/>
                  </a:cubicBezTo>
                  <a:cubicBezTo>
                    <a:pt x="26792" y="7744"/>
                    <a:pt x="26742" y="7669"/>
                    <a:pt x="26717" y="7594"/>
                  </a:cubicBezTo>
                  <a:cubicBezTo>
                    <a:pt x="26667" y="7519"/>
                    <a:pt x="26642" y="7444"/>
                    <a:pt x="26592" y="7368"/>
                  </a:cubicBezTo>
                  <a:cubicBezTo>
                    <a:pt x="26517" y="7218"/>
                    <a:pt x="26416" y="7068"/>
                    <a:pt x="26341" y="6917"/>
                  </a:cubicBezTo>
                  <a:cubicBezTo>
                    <a:pt x="26316" y="6867"/>
                    <a:pt x="26266" y="6817"/>
                    <a:pt x="26241" y="6742"/>
                  </a:cubicBezTo>
                  <a:cubicBezTo>
                    <a:pt x="26116" y="6566"/>
                    <a:pt x="25990" y="6366"/>
                    <a:pt x="25865" y="6165"/>
                  </a:cubicBezTo>
                  <a:cubicBezTo>
                    <a:pt x="25815" y="6115"/>
                    <a:pt x="25790" y="6040"/>
                    <a:pt x="25740" y="5990"/>
                  </a:cubicBezTo>
                  <a:cubicBezTo>
                    <a:pt x="25614" y="5815"/>
                    <a:pt x="25489" y="5639"/>
                    <a:pt x="25339" y="5464"/>
                  </a:cubicBezTo>
                  <a:cubicBezTo>
                    <a:pt x="25314" y="5414"/>
                    <a:pt x="25264" y="5363"/>
                    <a:pt x="25239" y="5313"/>
                  </a:cubicBezTo>
                  <a:cubicBezTo>
                    <a:pt x="25013" y="5038"/>
                    <a:pt x="24762" y="4762"/>
                    <a:pt x="24512" y="4486"/>
                  </a:cubicBezTo>
                  <a:cubicBezTo>
                    <a:pt x="24462" y="4436"/>
                    <a:pt x="24411" y="4386"/>
                    <a:pt x="24361" y="4336"/>
                  </a:cubicBezTo>
                  <a:cubicBezTo>
                    <a:pt x="24311" y="4286"/>
                    <a:pt x="24236" y="4211"/>
                    <a:pt x="24186" y="4135"/>
                  </a:cubicBezTo>
                  <a:cubicBezTo>
                    <a:pt x="21629" y="1579"/>
                    <a:pt x="18071" y="0"/>
                    <a:pt x="14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8"/>
            <p:cNvSpPr/>
            <p:nvPr/>
          </p:nvSpPr>
          <p:spPr>
            <a:xfrm>
              <a:off x="5238250" y="3074600"/>
              <a:ext cx="1900" cy="1275"/>
            </a:xfrm>
            <a:custGeom>
              <a:rect b="b" l="l" r="r" t="t"/>
              <a:pathLst>
                <a:path extrusionOk="0" h="51" w="76">
                  <a:moveTo>
                    <a:pt x="1" y="0"/>
                  </a:moveTo>
                  <a:cubicBezTo>
                    <a:pt x="9" y="0"/>
                    <a:pt x="17" y="3"/>
                    <a:pt x="25" y="7"/>
                  </a:cubicBezTo>
                  <a:lnTo>
                    <a:pt x="25" y="7"/>
                  </a:lnTo>
                  <a:cubicBezTo>
                    <a:pt x="23" y="0"/>
                    <a:pt x="17" y="0"/>
                    <a:pt x="1" y="0"/>
                  </a:cubicBezTo>
                  <a:close/>
                  <a:moveTo>
                    <a:pt x="25" y="7"/>
                  </a:moveTo>
                  <a:cubicBezTo>
                    <a:pt x="26" y="11"/>
                    <a:pt x="26" y="17"/>
                    <a:pt x="26" y="25"/>
                  </a:cubicBezTo>
                  <a:cubicBezTo>
                    <a:pt x="51" y="25"/>
                    <a:pt x="51" y="25"/>
                    <a:pt x="76" y="50"/>
                  </a:cubicBezTo>
                  <a:lnTo>
                    <a:pt x="76" y="50"/>
                  </a:lnTo>
                  <a:cubicBezTo>
                    <a:pt x="59" y="33"/>
                    <a:pt x="42" y="16"/>
                    <a:pt x="25" y="7"/>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8"/>
            <p:cNvSpPr/>
            <p:nvPr/>
          </p:nvSpPr>
          <p:spPr>
            <a:xfrm>
              <a:off x="5140500" y="3180250"/>
              <a:ext cx="21975" cy="38725"/>
            </a:xfrm>
            <a:custGeom>
              <a:rect b="b" l="l" r="r" t="t"/>
              <a:pathLst>
                <a:path extrusionOk="0" h="1549" w="879">
                  <a:moveTo>
                    <a:pt x="157" y="0"/>
                  </a:moveTo>
                  <a:cubicBezTo>
                    <a:pt x="139" y="0"/>
                    <a:pt x="120" y="4"/>
                    <a:pt x="101" y="10"/>
                  </a:cubicBezTo>
                  <a:cubicBezTo>
                    <a:pt x="26" y="35"/>
                    <a:pt x="1" y="110"/>
                    <a:pt x="26" y="185"/>
                  </a:cubicBezTo>
                  <a:lnTo>
                    <a:pt x="577" y="1464"/>
                  </a:lnTo>
                  <a:cubicBezTo>
                    <a:pt x="596" y="1520"/>
                    <a:pt x="657" y="1548"/>
                    <a:pt x="708" y="1548"/>
                  </a:cubicBezTo>
                  <a:cubicBezTo>
                    <a:pt x="725" y="1548"/>
                    <a:pt x="740" y="1545"/>
                    <a:pt x="753" y="1539"/>
                  </a:cubicBezTo>
                  <a:cubicBezTo>
                    <a:pt x="828" y="1489"/>
                    <a:pt x="878" y="1413"/>
                    <a:pt x="828" y="1338"/>
                  </a:cubicBezTo>
                  <a:lnTo>
                    <a:pt x="302" y="85"/>
                  </a:lnTo>
                  <a:cubicBezTo>
                    <a:pt x="264" y="29"/>
                    <a:pt x="212" y="0"/>
                    <a:pt x="157" y="0"/>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8"/>
            <p:cNvSpPr/>
            <p:nvPr/>
          </p:nvSpPr>
          <p:spPr>
            <a:xfrm>
              <a:off x="5195025" y="3162425"/>
              <a:ext cx="21950" cy="38650"/>
            </a:xfrm>
            <a:custGeom>
              <a:rect b="b" l="l" r="r" t="t"/>
              <a:pathLst>
                <a:path extrusionOk="0" h="1546" w="878">
                  <a:moveTo>
                    <a:pt x="163" y="1"/>
                  </a:moveTo>
                  <a:cubicBezTo>
                    <a:pt x="143" y="1"/>
                    <a:pt x="122" y="7"/>
                    <a:pt x="101" y="21"/>
                  </a:cubicBezTo>
                  <a:cubicBezTo>
                    <a:pt x="50" y="46"/>
                    <a:pt x="0" y="121"/>
                    <a:pt x="25" y="197"/>
                  </a:cubicBezTo>
                  <a:lnTo>
                    <a:pt x="577" y="1450"/>
                  </a:lnTo>
                  <a:cubicBezTo>
                    <a:pt x="613" y="1504"/>
                    <a:pt x="662" y="1545"/>
                    <a:pt x="715" y="1545"/>
                  </a:cubicBezTo>
                  <a:cubicBezTo>
                    <a:pt x="735" y="1545"/>
                    <a:pt x="756" y="1539"/>
                    <a:pt x="777" y="1525"/>
                  </a:cubicBezTo>
                  <a:cubicBezTo>
                    <a:pt x="827" y="1500"/>
                    <a:pt x="878" y="1425"/>
                    <a:pt x="827" y="1349"/>
                  </a:cubicBezTo>
                  <a:lnTo>
                    <a:pt x="301" y="96"/>
                  </a:lnTo>
                  <a:cubicBezTo>
                    <a:pt x="265" y="42"/>
                    <a:pt x="216" y="1"/>
                    <a:pt x="1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8"/>
            <p:cNvSpPr/>
            <p:nvPr/>
          </p:nvSpPr>
          <p:spPr>
            <a:xfrm>
              <a:off x="5161800" y="3110075"/>
              <a:ext cx="20075" cy="39275"/>
            </a:xfrm>
            <a:custGeom>
              <a:rect b="b" l="l" r="r" t="t"/>
              <a:pathLst>
                <a:path extrusionOk="0" h="1571" w="803">
                  <a:moveTo>
                    <a:pt x="647" y="0"/>
                  </a:moveTo>
                  <a:cubicBezTo>
                    <a:pt x="593" y="0"/>
                    <a:pt x="546" y="29"/>
                    <a:pt x="527" y="85"/>
                  </a:cubicBezTo>
                  <a:lnTo>
                    <a:pt x="26" y="1363"/>
                  </a:lnTo>
                  <a:cubicBezTo>
                    <a:pt x="1" y="1438"/>
                    <a:pt x="51" y="1514"/>
                    <a:pt x="126" y="1564"/>
                  </a:cubicBezTo>
                  <a:cubicBezTo>
                    <a:pt x="140" y="1568"/>
                    <a:pt x="153" y="1570"/>
                    <a:pt x="166" y="1570"/>
                  </a:cubicBezTo>
                  <a:cubicBezTo>
                    <a:pt x="227" y="1570"/>
                    <a:pt x="281" y="1525"/>
                    <a:pt x="302" y="1463"/>
                  </a:cubicBezTo>
                  <a:lnTo>
                    <a:pt x="778" y="185"/>
                  </a:lnTo>
                  <a:cubicBezTo>
                    <a:pt x="803" y="110"/>
                    <a:pt x="778" y="35"/>
                    <a:pt x="703" y="10"/>
                  </a:cubicBezTo>
                  <a:cubicBezTo>
                    <a:pt x="684" y="4"/>
                    <a:pt x="665" y="0"/>
                    <a:pt x="647" y="0"/>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8"/>
            <p:cNvSpPr/>
            <p:nvPr/>
          </p:nvSpPr>
          <p:spPr>
            <a:xfrm>
              <a:off x="5246400" y="3145800"/>
              <a:ext cx="19450" cy="39250"/>
            </a:xfrm>
            <a:custGeom>
              <a:rect b="b" l="l" r="r" t="t"/>
              <a:pathLst>
                <a:path extrusionOk="0" h="1570" w="778">
                  <a:moveTo>
                    <a:pt x="622" y="0"/>
                  </a:moveTo>
                  <a:cubicBezTo>
                    <a:pt x="568" y="0"/>
                    <a:pt x="521" y="28"/>
                    <a:pt x="502" y="85"/>
                  </a:cubicBezTo>
                  <a:lnTo>
                    <a:pt x="26" y="1388"/>
                  </a:lnTo>
                  <a:cubicBezTo>
                    <a:pt x="0" y="1463"/>
                    <a:pt x="26" y="1538"/>
                    <a:pt x="101" y="1563"/>
                  </a:cubicBezTo>
                  <a:cubicBezTo>
                    <a:pt x="115" y="1568"/>
                    <a:pt x="128" y="1570"/>
                    <a:pt x="142" y="1570"/>
                  </a:cubicBezTo>
                  <a:cubicBezTo>
                    <a:pt x="202" y="1570"/>
                    <a:pt x="256" y="1529"/>
                    <a:pt x="276" y="1488"/>
                  </a:cubicBezTo>
                  <a:lnTo>
                    <a:pt x="752" y="185"/>
                  </a:lnTo>
                  <a:cubicBezTo>
                    <a:pt x="777" y="110"/>
                    <a:pt x="752" y="34"/>
                    <a:pt x="677" y="9"/>
                  </a:cubicBezTo>
                  <a:cubicBezTo>
                    <a:pt x="658" y="3"/>
                    <a:pt x="640" y="0"/>
                    <a:pt x="6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8"/>
            <p:cNvSpPr/>
            <p:nvPr/>
          </p:nvSpPr>
          <p:spPr>
            <a:xfrm>
              <a:off x="5254550" y="3255500"/>
              <a:ext cx="19450" cy="39275"/>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8"/>
            <p:cNvSpPr/>
            <p:nvPr/>
          </p:nvSpPr>
          <p:spPr>
            <a:xfrm>
              <a:off x="5164950" y="3069425"/>
              <a:ext cx="41375" cy="13350"/>
            </a:xfrm>
            <a:custGeom>
              <a:rect b="b" l="l" r="r" t="t"/>
              <a:pathLst>
                <a:path extrusionOk="0" h="534" w="1655">
                  <a:moveTo>
                    <a:pt x="136" y="0"/>
                  </a:moveTo>
                  <a:cubicBezTo>
                    <a:pt x="75" y="0"/>
                    <a:pt x="21" y="45"/>
                    <a:pt x="0" y="107"/>
                  </a:cubicBezTo>
                  <a:cubicBezTo>
                    <a:pt x="0" y="182"/>
                    <a:pt x="50" y="257"/>
                    <a:pt x="126" y="282"/>
                  </a:cubicBezTo>
                  <a:lnTo>
                    <a:pt x="1479" y="533"/>
                  </a:lnTo>
                  <a:cubicBezTo>
                    <a:pt x="1554" y="533"/>
                    <a:pt x="1629" y="483"/>
                    <a:pt x="1629" y="408"/>
                  </a:cubicBezTo>
                  <a:cubicBezTo>
                    <a:pt x="1654" y="333"/>
                    <a:pt x="1604" y="282"/>
                    <a:pt x="1529" y="257"/>
                  </a:cubicBezTo>
                  <a:lnTo>
                    <a:pt x="176" y="7"/>
                  </a:lnTo>
                  <a:cubicBezTo>
                    <a:pt x="162" y="2"/>
                    <a:pt x="149" y="0"/>
                    <a:pt x="1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8"/>
            <p:cNvSpPr/>
            <p:nvPr/>
          </p:nvSpPr>
          <p:spPr>
            <a:xfrm>
              <a:off x="5216325" y="3227475"/>
              <a:ext cx="41375" cy="13350"/>
            </a:xfrm>
            <a:custGeom>
              <a:rect b="b" l="l" r="r" t="t"/>
              <a:pathLst>
                <a:path extrusionOk="0" h="534" w="1655">
                  <a:moveTo>
                    <a:pt x="176" y="1"/>
                  </a:moveTo>
                  <a:cubicBezTo>
                    <a:pt x="101" y="1"/>
                    <a:pt x="26" y="51"/>
                    <a:pt x="26" y="126"/>
                  </a:cubicBezTo>
                  <a:cubicBezTo>
                    <a:pt x="0" y="201"/>
                    <a:pt x="51" y="276"/>
                    <a:pt x="126" y="276"/>
                  </a:cubicBezTo>
                  <a:lnTo>
                    <a:pt x="1479" y="527"/>
                  </a:lnTo>
                  <a:cubicBezTo>
                    <a:pt x="1492" y="531"/>
                    <a:pt x="1506" y="533"/>
                    <a:pt x="1519" y="533"/>
                  </a:cubicBezTo>
                  <a:cubicBezTo>
                    <a:pt x="1579" y="533"/>
                    <a:pt x="1634" y="489"/>
                    <a:pt x="1655" y="427"/>
                  </a:cubicBezTo>
                  <a:cubicBezTo>
                    <a:pt x="1655" y="351"/>
                    <a:pt x="1604" y="276"/>
                    <a:pt x="1529" y="251"/>
                  </a:cubicBezTo>
                  <a:lnTo>
                    <a:pt x="176"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8"/>
            <p:cNvSpPr/>
            <p:nvPr/>
          </p:nvSpPr>
          <p:spPr>
            <a:xfrm>
              <a:off x="5204425" y="3111325"/>
              <a:ext cx="33225" cy="30650"/>
            </a:xfrm>
            <a:custGeom>
              <a:rect b="b" l="l" r="r" t="t"/>
              <a:pathLst>
                <a:path extrusionOk="0" h="1226" w="1329">
                  <a:moveTo>
                    <a:pt x="170" y="0"/>
                  </a:moveTo>
                  <a:cubicBezTo>
                    <a:pt x="133" y="0"/>
                    <a:pt x="92" y="19"/>
                    <a:pt x="50" y="60"/>
                  </a:cubicBezTo>
                  <a:cubicBezTo>
                    <a:pt x="0" y="110"/>
                    <a:pt x="0" y="185"/>
                    <a:pt x="75" y="236"/>
                  </a:cubicBezTo>
                  <a:lnTo>
                    <a:pt x="1078" y="1188"/>
                  </a:lnTo>
                  <a:cubicBezTo>
                    <a:pt x="1103" y="1213"/>
                    <a:pt x="1134" y="1226"/>
                    <a:pt x="1166" y="1226"/>
                  </a:cubicBezTo>
                  <a:cubicBezTo>
                    <a:pt x="1197" y="1226"/>
                    <a:pt x="1228" y="1213"/>
                    <a:pt x="1253" y="1188"/>
                  </a:cubicBezTo>
                  <a:cubicBezTo>
                    <a:pt x="1329" y="1138"/>
                    <a:pt x="1304" y="1038"/>
                    <a:pt x="1253" y="987"/>
                  </a:cubicBezTo>
                  <a:lnTo>
                    <a:pt x="251" y="35"/>
                  </a:lnTo>
                  <a:cubicBezTo>
                    <a:pt x="228" y="12"/>
                    <a:pt x="201" y="0"/>
                    <a:pt x="1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8"/>
            <p:cNvSpPr/>
            <p:nvPr/>
          </p:nvSpPr>
          <p:spPr>
            <a:xfrm>
              <a:off x="5167450" y="3232175"/>
              <a:ext cx="33225" cy="30650"/>
            </a:xfrm>
            <a:custGeom>
              <a:rect b="b" l="l" r="r" t="t"/>
              <a:pathLst>
                <a:path extrusionOk="0" h="1226" w="1329">
                  <a:moveTo>
                    <a:pt x="151" y="1"/>
                  </a:moveTo>
                  <a:cubicBezTo>
                    <a:pt x="113" y="1"/>
                    <a:pt x="76" y="13"/>
                    <a:pt x="51" y="38"/>
                  </a:cubicBezTo>
                  <a:cubicBezTo>
                    <a:pt x="1" y="88"/>
                    <a:pt x="1" y="189"/>
                    <a:pt x="76" y="239"/>
                  </a:cubicBezTo>
                  <a:lnTo>
                    <a:pt x="1078" y="1191"/>
                  </a:lnTo>
                  <a:cubicBezTo>
                    <a:pt x="1101" y="1214"/>
                    <a:pt x="1128" y="1226"/>
                    <a:pt x="1156" y="1226"/>
                  </a:cubicBezTo>
                  <a:cubicBezTo>
                    <a:pt x="1191" y="1226"/>
                    <a:pt x="1226" y="1207"/>
                    <a:pt x="1254" y="1166"/>
                  </a:cubicBezTo>
                  <a:cubicBezTo>
                    <a:pt x="1329" y="1116"/>
                    <a:pt x="1304" y="1041"/>
                    <a:pt x="1254" y="991"/>
                  </a:cubicBezTo>
                  <a:lnTo>
                    <a:pt x="251" y="38"/>
                  </a:lnTo>
                  <a:cubicBezTo>
                    <a:pt x="226" y="13"/>
                    <a:pt x="189" y="1"/>
                    <a:pt x="151" y="1"/>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8"/>
            <p:cNvSpPr/>
            <p:nvPr/>
          </p:nvSpPr>
          <p:spPr>
            <a:xfrm>
              <a:off x="5272725" y="3201150"/>
              <a:ext cx="27575" cy="30100"/>
            </a:xfrm>
            <a:custGeom>
              <a:rect b="b" l="l" r="r" t="t"/>
              <a:pathLst>
                <a:path extrusionOk="0" h="1204" w="1103">
                  <a:moveTo>
                    <a:pt x="150" y="1"/>
                  </a:moveTo>
                  <a:cubicBezTo>
                    <a:pt x="100" y="1"/>
                    <a:pt x="75" y="1"/>
                    <a:pt x="50" y="51"/>
                  </a:cubicBezTo>
                  <a:cubicBezTo>
                    <a:pt x="0" y="101"/>
                    <a:pt x="0" y="176"/>
                    <a:pt x="50" y="227"/>
                  </a:cubicBezTo>
                  <a:lnTo>
                    <a:pt x="1053" y="1179"/>
                  </a:lnTo>
                  <a:cubicBezTo>
                    <a:pt x="1078" y="1204"/>
                    <a:pt x="1078" y="1204"/>
                    <a:pt x="1103" y="1204"/>
                  </a:cubicBezTo>
                  <a:cubicBezTo>
                    <a:pt x="1078" y="1179"/>
                    <a:pt x="1078" y="1154"/>
                    <a:pt x="1078" y="1154"/>
                  </a:cubicBezTo>
                  <a:cubicBezTo>
                    <a:pt x="1078" y="1129"/>
                    <a:pt x="1078" y="1129"/>
                    <a:pt x="1078" y="1129"/>
                  </a:cubicBezTo>
                  <a:cubicBezTo>
                    <a:pt x="1053" y="1029"/>
                    <a:pt x="1053" y="928"/>
                    <a:pt x="1028" y="828"/>
                  </a:cubicBezTo>
                  <a:cubicBezTo>
                    <a:pt x="1028" y="803"/>
                    <a:pt x="1028" y="778"/>
                    <a:pt x="1003" y="753"/>
                  </a:cubicBezTo>
                  <a:lnTo>
                    <a:pt x="251" y="26"/>
                  </a:lnTo>
                  <a:cubicBezTo>
                    <a:pt x="226" y="1"/>
                    <a:pt x="176" y="1"/>
                    <a:pt x="1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8"/>
            <p:cNvSpPr/>
            <p:nvPr/>
          </p:nvSpPr>
          <p:spPr>
            <a:xfrm>
              <a:off x="5107925" y="3118775"/>
              <a:ext cx="32600" cy="30725"/>
            </a:xfrm>
            <a:custGeom>
              <a:rect b="b" l="l" r="r" t="t"/>
              <a:pathLst>
                <a:path extrusionOk="0" h="1229" w="1304">
                  <a:moveTo>
                    <a:pt x="142" y="0"/>
                  </a:moveTo>
                  <a:cubicBezTo>
                    <a:pt x="107" y="0"/>
                    <a:pt x="76" y="13"/>
                    <a:pt x="51" y="38"/>
                  </a:cubicBezTo>
                  <a:cubicBezTo>
                    <a:pt x="1" y="113"/>
                    <a:pt x="1" y="188"/>
                    <a:pt x="51" y="238"/>
                  </a:cubicBezTo>
                  <a:lnTo>
                    <a:pt x="1053" y="1191"/>
                  </a:lnTo>
                  <a:cubicBezTo>
                    <a:pt x="1078" y="1216"/>
                    <a:pt x="1116" y="1228"/>
                    <a:pt x="1153" y="1228"/>
                  </a:cubicBezTo>
                  <a:cubicBezTo>
                    <a:pt x="1191" y="1228"/>
                    <a:pt x="1229" y="1216"/>
                    <a:pt x="1254" y="1191"/>
                  </a:cubicBezTo>
                  <a:cubicBezTo>
                    <a:pt x="1304" y="1115"/>
                    <a:pt x="1304" y="1040"/>
                    <a:pt x="1254" y="990"/>
                  </a:cubicBezTo>
                  <a:lnTo>
                    <a:pt x="251" y="38"/>
                  </a:lnTo>
                  <a:cubicBezTo>
                    <a:pt x="214" y="13"/>
                    <a:pt x="176" y="0"/>
                    <a:pt x="142" y="0"/>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8"/>
            <p:cNvSpPr/>
            <p:nvPr/>
          </p:nvSpPr>
          <p:spPr>
            <a:xfrm>
              <a:off x="4596025" y="3268825"/>
              <a:ext cx="481850" cy="443025"/>
            </a:xfrm>
            <a:custGeom>
              <a:rect b="b" l="l" r="r" t="t"/>
              <a:pathLst>
                <a:path extrusionOk="0" h="17721" w="19274">
                  <a:moveTo>
                    <a:pt x="25" y="1"/>
                  </a:moveTo>
                  <a:cubicBezTo>
                    <a:pt x="0" y="226"/>
                    <a:pt x="0" y="477"/>
                    <a:pt x="0" y="702"/>
                  </a:cubicBezTo>
                  <a:lnTo>
                    <a:pt x="0" y="17720"/>
                  </a:lnTo>
                  <a:lnTo>
                    <a:pt x="19274" y="17720"/>
                  </a:lnTo>
                  <a:lnTo>
                    <a:pt x="2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8"/>
            <p:cNvSpPr/>
            <p:nvPr/>
          </p:nvSpPr>
          <p:spPr>
            <a:xfrm>
              <a:off x="5213200" y="3465575"/>
              <a:ext cx="72700" cy="50775"/>
            </a:xfrm>
            <a:custGeom>
              <a:rect b="b" l="l" r="r" t="t"/>
              <a:pathLst>
                <a:path extrusionOk="0" h="2031" w="2908">
                  <a:moveTo>
                    <a:pt x="2582" y="0"/>
                  </a:moveTo>
                  <a:lnTo>
                    <a:pt x="0" y="1504"/>
                  </a:lnTo>
                  <a:lnTo>
                    <a:pt x="326" y="2031"/>
                  </a:lnTo>
                  <a:lnTo>
                    <a:pt x="2907" y="552"/>
                  </a:lnTo>
                  <a:lnTo>
                    <a:pt x="258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8"/>
            <p:cNvSpPr/>
            <p:nvPr/>
          </p:nvSpPr>
          <p:spPr>
            <a:xfrm>
              <a:off x="4740750" y="3684875"/>
              <a:ext cx="54550" cy="26975"/>
            </a:xfrm>
            <a:custGeom>
              <a:rect b="b" l="l" r="r" t="t"/>
              <a:pathLst>
                <a:path extrusionOk="0" h="1079" w="2182">
                  <a:moveTo>
                    <a:pt x="1880" y="0"/>
                  </a:moveTo>
                  <a:lnTo>
                    <a:pt x="1" y="1078"/>
                  </a:lnTo>
                  <a:lnTo>
                    <a:pt x="1229" y="1078"/>
                  </a:lnTo>
                  <a:lnTo>
                    <a:pt x="2181" y="552"/>
                  </a:lnTo>
                  <a:lnTo>
                    <a:pt x="188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8"/>
            <p:cNvSpPr/>
            <p:nvPr/>
          </p:nvSpPr>
          <p:spPr>
            <a:xfrm>
              <a:off x="4662425" y="3241250"/>
              <a:ext cx="72725" cy="50150"/>
            </a:xfrm>
            <a:custGeom>
              <a:rect b="b" l="l" r="r" t="t"/>
              <a:pathLst>
                <a:path extrusionOk="0" h="2006" w="2909">
                  <a:moveTo>
                    <a:pt x="2582" y="1"/>
                  </a:moveTo>
                  <a:lnTo>
                    <a:pt x="1" y="1480"/>
                  </a:lnTo>
                  <a:lnTo>
                    <a:pt x="327" y="2006"/>
                  </a:lnTo>
                  <a:lnTo>
                    <a:pt x="2908" y="527"/>
                  </a:lnTo>
                  <a:lnTo>
                    <a:pt x="258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8"/>
            <p:cNvSpPr/>
            <p:nvPr/>
          </p:nvSpPr>
          <p:spPr>
            <a:xfrm>
              <a:off x="4742625" y="3013200"/>
              <a:ext cx="72100" cy="50150"/>
            </a:xfrm>
            <a:custGeom>
              <a:rect b="b" l="l" r="r" t="t"/>
              <a:pathLst>
                <a:path extrusionOk="0" h="2006" w="2884">
                  <a:moveTo>
                    <a:pt x="2582" y="0"/>
                  </a:moveTo>
                  <a:lnTo>
                    <a:pt x="1" y="1479"/>
                  </a:lnTo>
                  <a:lnTo>
                    <a:pt x="302" y="2005"/>
                  </a:lnTo>
                  <a:lnTo>
                    <a:pt x="2883" y="526"/>
                  </a:lnTo>
                  <a:lnTo>
                    <a:pt x="258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8"/>
            <p:cNvSpPr/>
            <p:nvPr/>
          </p:nvSpPr>
          <p:spPr>
            <a:xfrm>
              <a:off x="4879225" y="2952625"/>
              <a:ext cx="112800" cy="33025"/>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8"/>
            <p:cNvSpPr/>
            <p:nvPr/>
          </p:nvSpPr>
          <p:spPr>
            <a:xfrm>
              <a:off x="4608550" y="3176250"/>
              <a:ext cx="90875" cy="28375"/>
            </a:xfrm>
            <a:custGeom>
              <a:rect b="b" l="l" r="r" t="t"/>
              <a:pathLst>
                <a:path extrusionOk="0" h="1135" w="3635">
                  <a:moveTo>
                    <a:pt x="2422" y="1"/>
                  </a:moveTo>
                  <a:cubicBezTo>
                    <a:pt x="2394" y="1"/>
                    <a:pt x="2369" y="7"/>
                    <a:pt x="2356" y="19"/>
                  </a:cubicBezTo>
                  <a:lnTo>
                    <a:pt x="1304" y="822"/>
                  </a:lnTo>
                  <a:lnTo>
                    <a:pt x="351" y="170"/>
                  </a:lnTo>
                  <a:cubicBezTo>
                    <a:pt x="326" y="145"/>
                    <a:pt x="295" y="132"/>
                    <a:pt x="264" y="132"/>
                  </a:cubicBezTo>
                  <a:cubicBezTo>
                    <a:pt x="232" y="132"/>
                    <a:pt x="201" y="145"/>
                    <a:pt x="176" y="170"/>
                  </a:cubicBezTo>
                  <a:lnTo>
                    <a:pt x="126" y="220"/>
                  </a:lnTo>
                  <a:cubicBezTo>
                    <a:pt x="76" y="395"/>
                    <a:pt x="26" y="546"/>
                    <a:pt x="1" y="721"/>
                  </a:cubicBezTo>
                  <a:lnTo>
                    <a:pt x="276" y="446"/>
                  </a:lnTo>
                  <a:lnTo>
                    <a:pt x="1254" y="1097"/>
                  </a:lnTo>
                  <a:cubicBezTo>
                    <a:pt x="1279" y="1122"/>
                    <a:pt x="1304" y="1135"/>
                    <a:pt x="1329" y="1135"/>
                  </a:cubicBezTo>
                  <a:cubicBezTo>
                    <a:pt x="1354" y="1135"/>
                    <a:pt x="1379" y="1122"/>
                    <a:pt x="1404" y="1097"/>
                  </a:cubicBezTo>
                  <a:lnTo>
                    <a:pt x="2457" y="295"/>
                  </a:lnTo>
                  <a:lnTo>
                    <a:pt x="3409" y="822"/>
                  </a:lnTo>
                  <a:cubicBezTo>
                    <a:pt x="3436" y="839"/>
                    <a:pt x="3462" y="848"/>
                    <a:pt x="3488" y="848"/>
                  </a:cubicBezTo>
                  <a:cubicBezTo>
                    <a:pt x="3534" y="848"/>
                    <a:pt x="3577" y="820"/>
                    <a:pt x="3610" y="771"/>
                  </a:cubicBezTo>
                  <a:cubicBezTo>
                    <a:pt x="3635" y="696"/>
                    <a:pt x="3610" y="621"/>
                    <a:pt x="3559" y="596"/>
                  </a:cubicBezTo>
                  <a:lnTo>
                    <a:pt x="2507" y="19"/>
                  </a:lnTo>
                  <a:cubicBezTo>
                    <a:pt x="2482" y="7"/>
                    <a:pt x="2450" y="1"/>
                    <a:pt x="242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8"/>
            <p:cNvSpPr/>
            <p:nvPr/>
          </p:nvSpPr>
          <p:spPr>
            <a:xfrm>
              <a:off x="5241375" y="3386775"/>
              <a:ext cx="62700" cy="29325"/>
            </a:xfrm>
            <a:custGeom>
              <a:rect b="b" l="l" r="r" t="t"/>
              <a:pathLst>
                <a:path extrusionOk="0" h="1173" w="2508">
                  <a:moveTo>
                    <a:pt x="1141" y="1"/>
                  </a:moveTo>
                  <a:cubicBezTo>
                    <a:pt x="1110" y="1"/>
                    <a:pt x="1079" y="7"/>
                    <a:pt x="1054" y="20"/>
                  </a:cubicBezTo>
                  <a:lnTo>
                    <a:pt x="51" y="947"/>
                  </a:lnTo>
                  <a:cubicBezTo>
                    <a:pt x="1" y="997"/>
                    <a:pt x="1" y="1072"/>
                    <a:pt x="51" y="1122"/>
                  </a:cubicBezTo>
                  <a:cubicBezTo>
                    <a:pt x="76" y="1147"/>
                    <a:pt x="126" y="1172"/>
                    <a:pt x="151" y="1172"/>
                  </a:cubicBezTo>
                  <a:cubicBezTo>
                    <a:pt x="176" y="1172"/>
                    <a:pt x="227" y="1172"/>
                    <a:pt x="252" y="1147"/>
                  </a:cubicBezTo>
                  <a:lnTo>
                    <a:pt x="1154" y="320"/>
                  </a:lnTo>
                  <a:lnTo>
                    <a:pt x="2106" y="972"/>
                  </a:lnTo>
                  <a:cubicBezTo>
                    <a:pt x="2127" y="982"/>
                    <a:pt x="2152" y="988"/>
                    <a:pt x="2178" y="988"/>
                  </a:cubicBezTo>
                  <a:cubicBezTo>
                    <a:pt x="2214" y="988"/>
                    <a:pt x="2252" y="976"/>
                    <a:pt x="2282" y="947"/>
                  </a:cubicBezTo>
                  <a:lnTo>
                    <a:pt x="2507" y="771"/>
                  </a:lnTo>
                  <a:lnTo>
                    <a:pt x="2507" y="421"/>
                  </a:lnTo>
                  <a:lnTo>
                    <a:pt x="2181" y="671"/>
                  </a:lnTo>
                  <a:lnTo>
                    <a:pt x="1229" y="20"/>
                  </a:lnTo>
                  <a:cubicBezTo>
                    <a:pt x="1204" y="7"/>
                    <a:pt x="1173" y="1"/>
                    <a:pt x="11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8"/>
            <p:cNvSpPr/>
            <p:nvPr/>
          </p:nvSpPr>
          <p:spPr>
            <a:xfrm>
              <a:off x="4620450" y="3400525"/>
              <a:ext cx="21325" cy="38375"/>
            </a:xfrm>
            <a:custGeom>
              <a:rect b="b" l="l" r="r" t="t"/>
              <a:pathLst>
                <a:path extrusionOk="0" h="1535" w="853">
                  <a:moveTo>
                    <a:pt x="166" y="0"/>
                  </a:moveTo>
                  <a:cubicBezTo>
                    <a:pt x="145" y="0"/>
                    <a:pt x="123" y="6"/>
                    <a:pt x="101" y="21"/>
                  </a:cubicBezTo>
                  <a:cubicBezTo>
                    <a:pt x="26" y="46"/>
                    <a:pt x="1" y="121"/>
                    <a:pt x="26" y="196"/>
                  </a:cubicBezTo>
                  <a:lnTo>
                    <a:pt x="577" y="1450"/>
                  </a:lnTo>
                  <a:cubicBezTo>
                    <a:pt x="596" y="1506"/>
                    <a:pt x="643" y="1534"/>
                    <a:pt x="697" y="1534"/>
                  </a:cubicBezTo>
                  <a:cubicBezTo>
                    <a:pt x="715" y="1534"/>
                    <a:pt x="734" y="1531"/>
                    <a:pt x="753" y="1525"/>
                  </a:cubicBezTo>
                  <a:cubicBezTo>
                    <a:pt x="828" y="1500"/>
                    <a:pt x="853" y="1424"/>
                    <a:pt x="828" y="1349"/>
                  </a:cubicBezTo>
                  <a:lnTo>
                    <a:pt x="276" y="71"/>
                  </a:lnTo>
                  <a:cubicBezTo>
                    <a:pt x="259" y="36"/>
                    <a:pt x="216" y="0"/>
                    <a:pt x="1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8"/>
            <p:cNvSpPr/>
            <p:nvPr/>
          </p:nvSpPr>
          <p:spPr>
            <a:xfrm>
              <a:off x="4596025" y="3347625"/>
              <a:ext cx="10675" cy="32125"/>
            </a:xfrm>
            <a:custGeom>
              <a:rect b="b" l="l" r="r" t="t"/>
              <a:pathLst>
                <a:path extrusionOk="0" h="1285" w="427">
                  <a:moveTo>
                    <a:pt x="286" y="0"/>
                  </a:moveTo>
                  <a:cubicBezTo>
                    <a:pt x="226" y="0"/>
                    <a:pt x="171" y="45"/>
                    <a:pt x="151" y="107"/>
                  </a:cubicBezTo>
                  <a:lnTo>
                    <a:pt x="0" y="483"/>
                  </a:lnTo>
                  <a:lnTo>
                    <a:pt x="0" y="1285"/>
                  </a:lnTo>
                  <a:lnTo>
                    <a:pt x="401" y="182"/>
                  </a:lnTo>
                  <a:cubicBezTo>
                    <a:pt x="426" y="182"/>
                    <a:pt x="426" y="157"/>
                    <a:pt x="426" y="157"/>
                  </a:cubicBezTo>
                  <a:cubicBezTo>
                    <a:pt x="426" y="82"/>
                    <a:pt x="376" y="32"/>
                    <a:pt x="326" y="7"/>
                  </a:cubicBezTo>
                  <a:cubicBezTo>
                    <a:pt x="313" y="2"/>
                    <a:pt x="299" y="0"/>
                    <a:pt x="2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8"/>
            <p:cNvSpPr/>
            <p:nvPr/>
          </p:nvSpPr>
          <p:spPr>
            <a:xfrm>
              <a:off x="4671200" y="3383875"/>
              <a:ext cx="20075" cy="39275"/>
            </a:xfrm>
            <a:custGeom>
              <a:rect b="b" l="l" r="r" t="t"/>
              <a:pathLst>
                <a:path extrusionOk="0" h="1571" w="803">
                  <a:moveTo>
                    <a:pt x="632" y="1"/>
                  </a:moveTo>
                  <a:cubicBezTo>
                    <a:pt x="582" y="1"/>
                    <a:pt x="521" y="29"/>
                    <a:pt x="502" y="85"/>
                  </a:cubicBezTo>
                  <a:lnTo>
                    <a:pt x="26" y="1389"/>
                  </a:lnTo>
                  <a:cubicBezTo>
                    <a:pt x="1" y="1439"/>
                    <a:pt x="51" y="1539"/>
                    <a:pt x="101" y="1564"/>
                  </a:cubicBezTo>
                  <a:cubicBezTo>
                    <a:pt x="114" y="1569"/>
                    <a:pt x="128" y="1571"/>
                    <a:pt x="141" y="1571"/>
                  </a:cubicBezTo>
                  <a:cubicBezTo>
                    <a:pt x="201" y="1571"/>
                    <a:pt x="256" y="1526"/>
                    <a:pt x="277" y="1464"/>
                  </a:cubicBezTo>
                  <a:lnTo>
                    <a:pt x="778" y="186"/>
                  </a:lnTo>
                  <a:cubicBezTo>
                    <a:pt x="803" y="111"/>
                    <a:pt x="753" y="35"/>
                    <a:pt x="678" y="10"/>
                  </a:cubicBezTo>
                  <a:cubicBezTo>
                    <a:pt x="665" y="4"/>
                    <a:pt x="649" y="1"/>
                    <a:pt x="6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8"/>
            <p:cNvSpPr/>
            <p:nvPr/>
          </p:nvSpPr>
          <p:spPr>
            <a:xfrm>
              <a:off x="4679350" y="3493525"/>
              <a:ext cx="20075" cy="39275"/>
            </a:xfrm>
            <a:custGeom>
              <a:rect b="b" l="l" r="r" t="t"/>
              <a:pathLst>
                <a:path extrusionOk="0" h="1571" w="803">
                  <a:moveTo>
                    <a:pt x="647" y="1"/>
                  </a:moveTo>
                  <a:cubicBezTo>
                    <a:pt x="593" y="1"/>
                    <a:pt x="546" y="29"/>
                    <a:pt x="527" y="85"/>
                  </a:cubicBezTo>
                  <a:lnTo>
                    <a:pt x="26" y="1389"/>
                  </a:lnTo>
                  <a:cubicBezTo>
                    <a:pt x="1" y="1464"/>
                    <a:pt x="51" y="1539"/>
                    <a:pt x="126" y="1564"/>
                  </a:cubicBezTo>
                  <a:cubicBezTo>
                    <a:pt x="135" y="1569"/>
                    <a:pt x="146" y="1571"/>
                    <a:pt x="158" y="1571"/>
                  </a:cubicBezTo>
                  <a:cubicBezTo>
                    <a:pt x="210" y="1571"/>
                    <a:pt x="281" y="1530"/>
                    <a:pt x="301" y="1489"/>
                  </a:cubicBezTo>
                  <a:lnTo>
                    <a:pt x="778" y="186"/>
                  </a:lnTo>
                  <a:cubicBezTo>
                    <a:pt x="803" y="111"/>
                    <a:pt x="778" y="35"/>
                    <a:pt x="702" y="10"/>
                  </a:cubicBezTo>
                  <a:cubicBezTo>
                    <a:pt x="684" y="4"/>
                    <a:pt x="665" y="1"/>
                    <a:pt x="647" y="1"/>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8"/>
            <p:cNvSpPr/>
            <p:nvPr/>
          </p:nvSpPr>
          <p:spPr>
            <a:xfrm>
              <a:off x="4596025" y="3307675"/>
              <a:ext cx="35100" cy="13175"/>
            </a:xfrm>
            <a:custGeom>
              <a:rect b="b" l="l" r="r" t="t"/>
              <a:pathLst>
                <a:path extrusionOk="0" h="527" w="1404">
                  <a:moveTo>
                    <a:pt x="0" y="1"/>
                  </a:moveTo>
                  <a:lnTo>
                    <a:pt x="0" y="276"/>
                  </a:lnTo>
                  <a:lnTo>
                    <a:pt x="1228" y="527"/>
                  </a:lnTo>
                  <a:lnTo>
                    <a:pt x="1253" y="527"/>
                  </a:lnTo>
                  <a:cubicBezTo>
                    <a:pt x="1329" y="527"/>
                    <a:pt x="1379" y="477"/>
                    <a:pt x="1404" y="402"/>
                  </a:cubicBezTo>
                  <a:cubicBezTo>
                    <a:pt x="1404" y="326"/>
                    <a:pt x="1354" y="251"/>
                    <a:pt x="1278" y="251"/>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8"/>
            <p:cNvSpPr/>
            <p:nvPr/>
          </p:nvSpPr>
          <p:spPr>
            <a:xfrm>
              <a:off x="4641750" y="3465575"/>
              <a:ext cx="41375" cy="13350"/>
            </a:xfrm>
            <a:custGeom>
              <a:rect b="b" l="l" r="r" t="t"/>
              <a:pathLst>
                <a:path extrusionOk="0" h="534" w="1655">
                  <a:moveTo>
                    <a:pt x="176" y="0"/>
                  </a:moveTo>
                  <a:cubicBezTo>
                    <a:pt x="101" y="0"/>
                    <a:pt x="26" y="51"/>
                    <a:pt x="1" y="101"/>
                  </a:cubicBezTo>
                  <a:cubicBezTo>
                    <a:pt x="1" y="176"/>
                    <a:pt x="51" y="251"/>
                    <a:pt x="126" y="276"/>
                  </a:cubicBezTo>
                  <a:lnTo>
                    <a:pt x="1480" y="527"/>
                  </a:lnTo>
                  <a:cubicBezTo>
                    <a:pt x="1493" y="531"/>
                    <a:pt x="1506" y="533"/>
                    <a:pt x="1519" y="533"/>
                  </a:cubicBezTo>
                  <a:cubicBezTo>
                    <a:pt x="1579" y="533"/>
                    <a:pt x="1630" y="488"/>
                    <a:pt x="1630" y="427"/>
                  </a:cubicBezTo>
                  <a:cubicBezTo>
                    <a:pt x="1655" y="351"/>
                    <a:pt x="1605" y="276"/>
                    <a:pt x="1530" y="251"/>
                  </a:cubicBezTo>
                  <a:lnTo>
                    <a:pt x="17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8"/>
            <p:cNvSpPr/>
            <p:nvPr/>
          </p:nvSpPr>
          <p:spPr>
            <a:xfrm>
              <a:off x="4629850" y="3349350"/>
              <a:ext cx="32600" cy="30725"/>
            </a:xfrm>
            <a:custGeom>
              <a:rect b="b" l="l" r="r" t="t"/>
              <a:pathLst>
                <a:path extrusionOk="0" h="1229" w="1304">
                  <a:moveTo>
                    <a:pt x="151" y="0"/>
                  </a:moveTo>
                  <a:cubicBezTo>
                    <a:pt x="113" y="0"/>
                    <a:pt x="76" y="13"/>
                    <a:pt x="51" y="38"/>
                  </a:cubicBezTo>
                  <a:cubicBezTo>
                    <a:pt x="1" y="113"/>
                    <a:pt x="1" y="188"/>
                    <a:pt x="51" y="238"/>
                  </a:cubicBezTo>
                  <a:lnTo>
                    <a:pt x="1053" y="1191"/>
                  </a:lnTo>
                  <a:cubicBezTo>
                    <a:pt x="1078" y="1216"/>
                    <a:pt x="1116" y="1228"/>
                    <a:pt x="1154" y="1228"/>
                  </a:cubicBezTo>
                  <a:cubicBezTo>
                    <a:pt x="1191" y="1228"/>
                    <a:pt x="1229" y="1216"/>
                    <a:pt x="1254" y="1191"/>
                  </a:cubicBezTo>
                  <a:cubicBezTo>
                    <a:pt x="1304" y="1141"/>
                    <a:pt x="1304" y="1040"/>
                    <a:pt x="1254" y="990"/>
                  </a:cubicBezTo>
                  <a:lnTo>
                    <a:pt x="251" y="38"/>
                  </a:lnTo>
                  <a:cubicBezTo>
                    <a:pt x="226" y="13"/>
                    <a:pt x="189" y="0"/>
                    <a:pt x="15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8"/>
            <p:cNvSpPr/>
            <p:nvPr/>
          </p:nvSpPr>
          <p:spPr>
            <a:xfrm>
              <a:off x="4596025" y="3469950"/>
              <a:ext cx="29475" cy="30725"/>
            </a:xfrm>
            <a:custGeom>
              <a:rect b="b" l="l" r="r" t="t"/>
              <a:pathLst>
                <a:path extrusionOk="0" h="1229" w="1179">
                  <a:moveTo>
                    <a:pt x="0" y="1"/>
                  </a:moveTo>
                  <a:lnTo>
                    <a:pt x="0" y="327"/>
                  </a:lnTo>
                  <a:lnTo>
                    <a:pt x="928" y="1179"/>
                  </a:lnTo>
                  <a:cubicBezTo>
                    <a:pt x="953" y="1204"/>
                    <a:pt x="1003" y="1229"/>
                    <a:pt x="1028" y="1229"/>
                  </a:cubicBezTo>
                  <a:cubicBezTo>
                    <a:pt x="1053" y="1229"/>
                    <a:pt x="1103" y="1204"/>
                    <a:pt x="1128" y="1179"/>
                  </a:cubicBezTo>
                  <a:cubicBezTo>
                    <a:pt x="1178" y="1129"/>
                    <a:pt x="1178" y="1028"/>
                    <a:pt x="1128" y="978"/>
                  </a:cubicBezTo>
                  <a:lnTo>
                    <a:pt x="126" y="51"/>
                  </a:lnTo>
                  <a:cubicBezTo>
                    <a:pt x="101" y="26"/>
                    <a:pt x="50" y="1"/>
                    <a:pt x="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8"/>
            <p:cNvSpPr/>
            <p:nvPr/>
          </p:nvSpPr>
          <p:spPr>
            <a:xfrm>
              <a:off x="4697525" y="3439250"/>
              <a:ext cx="29475" cy="30100"/>
            </a:xfrm>
            <a:custGeom>
              <a:rect b="b" l="l" r="r" t="t"/>
              <a:pathLst>
                <a:path extrusionOk="0" h="1204" w="1179">
                  <a:moveTo>
                    <a:pt x="151" y="1"/>
                  </a:moveTo>
                  <a:cubicBezTo>
                    <a:pt x="126" y="1"/>
                    <a:pt x="76" y="1"/>
                    <a:pt x="51" y="26"/>
                  </a:cubicBezTo>
                  <a:cubicBezTo>
                    <a:pt x="0" y="101"/>
                    <a:pt x="0" y="176"/>
                    <a:pt x="76" y="226"/>
                  </a:cubicBezTo>
                  <a:lnTo>
                    <a:pt x="1078" y="1179"/>
                  </a:lnTo>
                  <a:cubicBezTo>
                    <a:pt x="1103" y="1204"/>
                    <a:pt x="1128" y="1204"/>
                    <a:pt x="1153" y="1204"/>
                  </a:cubicBezTo>
                  <a:lnTo>
                    <a:pt x="1178" y="1204"/>
                  </a:lnTo>
                  <a:cubicBezTo>
                    <a:pt x="1178" y="1154"/>
                    <a:pt x="1153" y="1079"/>
                    <a:pt x="1153" y="1028"/>
                  </a:cubicBezTo>
                  <a:cubicBezTo>
                    <a:pt x="1128" y="953"/>
                    <a:pt x="1128" y="903"/>
                    <a:pt x="1103" y="828"/>
                  </a:cubicBezTo>
                  <a:lnTo>
                    <a:pt x="251" y="26"/>
                  </a:lnTo>
                  <a:cubicBezTo>
                    <a:pt x="226" y="1"/>
                    <a:pt x="201" y="1"/>
                    <a:pt x="151" y="1"/>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8"/>
            <p:cNvSpPr/>
            <p:nvPr/>
          </p:nvSpPr>
          <p:spPr>
            <a:xfrm>
              <a:off x="4609800" y="3038875"/>
              <a:ext cx="671700" cy="645400"/>
            </a:xfrm>
            <a:custGeom>
              <a:rect b="b" l="l" r="r" t="t"/>
              <a:pathLst>
                <a:path extrusionOk="0" h="25816" w="26868">
                  <a:moveTo>
                    <a:pt x="4186" y="1"/>
                  </a:moveTo>
                  <a:lnTo>
                    <a:pt x="3986" y="3384"/>
                  </a:lnTo>
                  <a:lnTo>
                    <a:pt x="3134" y="17144"/>
                  </a:lnTo>
                  <a:lnTo>
                    <a:pt x="1" y="21855"/>
                  </a:lnTo>
                  <a:lnTo>
                    <a:pt x="652" y="25590"/>
                  </a:lnTo>
                  <a:cubicBezTo>
                    <a:pt x="658" y="25581"/>
                    <a:pt x="977" y="25578"/>
                    <a:pt x="1539" y="25578"/>
                  </a:cubicBezTo>
                  <a:cubicBezTo>
                    <a:pt x="6036" y="25578"/>
                    <a:pt x="26116" y="25815"/>
                    <a:pt x="26116" y="25815"/>
                  </a:cubicBezTo>
                  <a:lnTo>
                    <a:pt x="26868" y="22106"/>
                  </a:lnTo>
                  <a:lnTo>
                    <a:pt x="24337" y="17194"/>
                  </a:lnTo>
                  <a:lnTo>
                    <a:pt x="23484" y="3259"/>
                  </a:lnTo>
                  <a:lnTo>
                    <a:pt x="232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8"/>
            <p:cNvSpPr/>
            <p:nvPr/>
          </p:nvSpPr>
          <p:spPr>
            <a:xfrm>
              <a:off x="4686875" y="3466200"/>
              <a:ext cx="532600" cy="3775"/>
            </a:xfrm>
            <a:custGeom>
              <a:rect b="b" l="l" r="r" t="t"/>
              <a:pathLst>
                <a:path extrusionOk="0" h="151" w="21304">
                  <a:moveTo>
                    <a:pt x="51" y="1"/>
                  </a:moveTo>
                  <a:cubicBezTo>
                    <a:pt x="25" y="1"/>
                    <a:pt x="0" y="26"/>
                    <a:pt x="0" y="51"/>
                  </a:cubicBezTo>
                  <a:cubicBezTo>
                    <a:pt x="0" y="76"/>
                    <a:pt x="25" y="76"/>
                    <a:pt x="51" y="76"/>
                  </a:cubicBezTo>
                  <a:lnTo>
                    <a:pt x="21254" y="151"/>
                  </a:lnTo>
                  <a:cubicBezTo>
                    <a:pt x="21279" y="151"/>
                    <a:pt x="21304" y="126"/>
                    <a:pt x="21304" y="101"/>
                  </a:cubicBezTo>
                  <a:cubicBezTo>
                    <a:pt x="21304" y="76"/>
                    <a:pt x="21279" y="51"/>
                    <a:pt x="21254" y="51"/>
                  </a:cubicBezTo>
                  <a:lnTo>
                    <a:pt x="5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8"/>
            <p:cNvSpPr/>
            <p:nvPr/>
          </p:nvSpPr>
          <p:spPr>
            <a:xfrm>
              <a:off x="4709425" y="3038875"/>
              <a:ext cx="487500" cy="84625"/>
            </a:xfrm>
            <a:custGeom>
              <a:rect b="b" l="l" r="r" t="t"/>
              <a:pathLst>
                <a:path extrusionOk="0" h="3385" w="19500">
                  <a:moveTo>
                    <a:pt x="201" y="1"/>
                  </a:moveTo>
                  <a:lnTo>
                    <a:pt x="176" y="251"/>
                  </a:lnTo>
                  <a:lnTo>
                    <a:pt x="126" y="1053"/>
                  </a:lnTo>
                  <a:lnTo>
                    <a:pt x="51" y="2306"/>
                  </a:lnTo>
                  <a:lnTo>
                    <a:pt x="1" y="3384"/>
                  </a:lnTo>
                  <a:lnTo>
                    <a:pt x="1354" y="3359"/>
                  </a:lnTo>
                  <a:lnTo>
                    <a:pt x="3986" y="3359"/>
                  </a:lnTo>
                  <a:lnTo>
                    <a:pt x="5590" y="3334"/>
                  </a:lnTo>
                  <a:lnTo>
                    <a:pt x="17795" y="3259"/>
                  </a:lnTo>
                  <a:lnTo>
                    <a:pt x="19499" y="3259"/>
                  </a:lnTo>
                  <a:lnTo>
                    <a:pt x="19449" y="2432"/>
                  </a:lnTo>
                  <a:lnTo>
                    <a:pt x="19349" y="1053"/>
                  </a:lnTo>
                  <a:lnTo>
                    <a:pt x="192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8"/>
            <p:cNvSpPr/>
            <p:nvPr/>
          </p:nvSpPr>
          <p:spPr>
            <a:xfrm>
              <a:off x="5054050" y="3038875"/>
              <a:ext cx="140375" cy="81475"/>
            </a:xfrm>
            <a:custGeom>
              <a:rect b="b" l="l" r="r" t="t"/>
              <a:pathLst>
                <a:path extrusionOk="0" h="3259" w="5615">
                  <a:moveTo>
                    <a:pt x="0" y="1"/>
                  </a:moveTo>
                  <a:lnTo>
                    <a:pt x="4010" y="3259"/>
                  </a:lnTo>
                  <a:lnTo>
                    <a:pt x="5614" y="3259"/>
                  </a:lnTo>
                  <a:lnTo>
                    <a:pt x="160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8"/>
            <p:cNvSpPr/>
            <p:nvPr/>
          </p:nvSpPr>
          <p:spPr>
            <a:xfrm>
              <a:off x="5120450" y="3038875"/>
              <a:ext cx="75225" cy="60800"/>
            </a:xfrm>
            <a:custGeom>
              <a:rect b="b" l="l" r="r" t="t"/>
              <a:pathLst>
                <a:path extrusionOk="0" h="2432" w="3009">
                  <a:moveTo>
                    <a:pt x="1" y="1"/>
                  </a:moveTo>
                  <a:lnTo>
                    <a:pt x="3008" y="2432"/>
                  </a:lnTo>
                  <a:lnTo>
                    <a:pt x="3008" y="2432"/>
                  </a:lnTo>
                  <a:lnTo>
                    <a:pt x="2908" y="1053"/>
                  </a:lnTo>
                  <a:lnTo>
                    <a:pt x="1605" y="1"/>
                  </a:lnTo>
                  <a:close/>
                </a:path>
              </a:pathLst>
            </a:custGeom>
            <a:solidFill>
              <a:srgbClr val="FFA7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8"/>
            <p:cNvSpPr/>
            <p:nvPr/>
          </p:nvSpPr>
          <p:spPr>
            <a:xfrm>
              <a:off x="4710675" y="3065200"/>
              <a:ext cx="72725" cy="57675"/>
            </a:xfrm>
            <a:custGeom>
              <a:rect b="b" l="l" r="r" t="t"/>
              <a:pathLst>
                <a:path extrusionOk="0" h="2307" w="2909">
                  <a:moveTo>
                    <a:pt x="76" y="0"/>
                  </a:moveTo>
                  <a:lnTo>
                    <a:pt x="1" y="1253"/>
                  </a:lnTo>
                  <a:lnTo>
                    <a:pt x="1304" y="2306"/>
                  </a:lnTo>
                  <a:lnTo>
                    <a:pt x="2908" y="2306"/>
                  </a:lnTo>
                  <a:lnTo>
                    <a:pt x="7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8"/>
            <p:cNvSpPr/>
            <p:nvPr/>
          </p:nvSpPr>
          <p:spPr>
            <a:xfrm>
              <a:off x="4713825" y="3038875"/>
              <a:ext cx="135350" cy="84000"/>
            </a:xfrm>
            <a:custGeom>
              <a:rect b="b" l="l" r="r" t="t"/>
              <a:pathLst>
                <a:path extrusionOk="0" h="3360" w="5414">
                  <a:moveTo>
                    <a:pt x="25" y="1"/>
                  </a:moveTo>
                  <a:lnTo>
                    <a:pt x="0" y="251"/>
                  </a:lnTo>
                  <a:lnTo>
                    <a:pt x="3810" y="3359"/>
                  </a:lnTo>
                  <a:lnTo>
                    <a:pt x="5414" y="3334"/>
                  </a:lnTo>
                  <a:lnTo>
                    <a:pt x="1303" y="1"/>
                  </a:lnTo>
                  <a:close/>
                </a:path>
              </a:pathLst>
            </a:custGeom>
            <a:solidFill>
              <a:srgbClr val="FFA7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8"/>
            <p:cNvSpPr/>
            <p:nvPr/>
          </p:nvSpPr>
          <p:spPr>
            <a:xfrm>
              <a:off x="4767700" y="3057050"/>
              <a:ext cx="372200" cy="48275"/>
            </a:xfrm>
            <a:custGeom>
              <a:rect b="b" l="l" r="r" t="t"/>
              <a:pathLst>
                <a:path extrusionOk="0" h="1931" w="14888">
                  <a:moveTo>
                    <a:pt x="0" y="1"/>
                  </a:moveTo>
                  <a:lnTo>
                    <a:pt x="0" y="1930"/>
                  </a:lnTo>
                  <a:lnTo>
                    <a:pt x="14888" y="1930"/>
                  </a:lnTo>
                  <a:lnTo>
                    <a:pt x="1488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8"/>
            <p:cNvSpPr/>
            <p:nvPr/>
          </p:nvSpPr>
          <p:spPr>
            <a:xfrm>
              <a:off x="4609800" y="3585250"/>
              <a:ext cx="671700" cy="99025"/>
            </a:xfrm>
            <a:custGeom>
              <a:rect b="b" l="l" r="r" t="t"/>
              <a:pathLst>
                <a:path extrusionOk="0" h="3961" w="26868">
                  <a:moveTo>
                    <a:pt x="1" y="0"/>
                  </a:moveTo>
                  <a:lnTo>
                    <a:pt x="652" y="3735"/>
                  </a:lnTo>
                  <a:lnTo>
                    <a:pt x="953" y="3735"/>
                  </a:lnTo>
                  <a:cubicBezTo>
                    <a:pt x="953" y="3722"/>
                    <a:pt x="959" y="3716"/>
                    <a:pt x="969" y="3716"/>
                  </a:cubicBezTo>
                  <a:cubicBezTo>
                    <a:pt x="978" y="3716"/>
                    <a:pt x="991" y="3722"/>
                    <a:pt x="1003" y="3735"/>
                  </a:cubicBezTo>
                  <a:cubicBezTo>
                    <a:pt x="1191" y="3722"/>
                    <a:pt x="1448" y="3716"/>
                    <a:pt x="1768" y="3716"/>
                  </a:cubicBezTo>
                  <a:cubicBezTo>
                    <a:pt x="2087" y="3716"/>
                    <a:pt x="2469" y="3722"/>
                    <a:pt x="2908" y="3735"/>
                  </a:cubicBezTo>
                  <a:lnTo>
                    <a:pt x="2933" y="3735"/>
                  </a:lnTo>
                  <a:cubicBezTo>
                    <a:pt x="7043" y="3760"/>
                    <a:pt x="15715" y="3860"/>
                    <a:pt x="21204" y="3910"/>
                  </a:cubicBezTo>
                  <a:lnTo>
                    <a:pt x="21254" y="3910"/>
                  </a:lnTo>
                  <a:cubicBezTo>
                    <a:pt x="21680" y="3910"/>
                    <a:pt x="22106" y="3910"/>
                    <a:pt x="22482" y="3935"/>
                  </a:cubicBezTo>
                  <a:lnTo>
                    <a:pt x="22532" y="3935"/>
                  </a:lnTo>
                  <a:cubicBezTo>
                    <a:pt x="23610" y="3935"/>
                    <a:pt x="24487" y="3935"/>
                    <a:pt x="25114" y="3960"/>
                  </a:cubicBezTo>
                  <a:lnTo>
                    <a:pt x="26116" y="3960"/>
                  </a:lnTo>
                  <a:lnTo>
                    <a:pt x="26868" y="251"/>
                  </a:lnTo>
                  <a:lnTo>
                    <a:pt x="21454" y="201"/>
                  </a:lnTo>
                  <a:lnTo>
                    <a:pt x="21429" y="201"/>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8"/>
            <p:cNvSpPr/>
            <p:nvPr/>
          </p:nvSpPr>
          <p:spPr>
            <a:xfrm>
              <a:off x="4689375" y="3615325"/>
              <a:ext cx="132225" cy="4400"/>
            </a:xfrm>
            <a:custGeom>
              <a:rect b="b" l="l" r="r" t="t"/>
              <a:pathLst>
                <a:path extrusionOk="0" h="176" w="5289">
                  <a:moveTo>
                    <a:pt x="76" y="0"/>
                  </a:moveTo>
                  <a:cubicBezTo>
                    <a:pt x="51" y="0"/>
                    <a:pt x="1" y="51"/>
                    <a:pt x="1" y="101"/>
                  </a:cubicBezTo>
                  <a:cubicBezTo>
                    <a:pt x="1" y="151"/>
                    <a:pt x="51" y="176"/>
                    <a:pt x="76" y="176"/>
                  </a:cubicBezTo>
                  <a:lnTo>
                    <a:pt x="5189" y="176"/>
                  </a:lnTo>
                  <a:cubicBezTo>
                    <a:pt x="5239" y="176"/>
                    <a:pt x="5289" y="151"/>
                    <a:pt x="5289" y="101"/>
                  </a:cubicBezTo>
                  <a:cubicBezTo>
                    <a:pt x="5289" y="51"/>
                    <a:pt x="5239" y="0"/>
                    <a:pt x="518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8"/>
            <p:cNvSpPr/>
            <p:nvPr/>
          </p:nvSpPr>
          <p:spPr>
            <a:xfrm>
              <a:off x="4689375" y="3625975"/>
              <a:ext cx="132225" cy="4400"/>
            </a:xfrm>
            <a:custGeom>
              <a:rect b="b" l="l" r="r" t="t"/>
              <a:pathLst>
                <a:path extrusionOk="0" h="176" w="5289">
                  <a:moveTo>
                    <a:pt x="76" y="1"/>
                  </a:moveTo>
                  <a:cubicBezTo>
                    <a:pt x="51" y="1"/>
                    <a:pt x="1" y="26"/>
                    <a:pt x="1" y="76"/>
                  </a:cubicBezTo>
                  <a:cubicBezTo>
                    <a:pt x="1" y="126"/>
                    <a:pt x="51" y="176"/>
                    <a:pt x="76" y="176"/>
                  </a:cubicBezTo>
                  <a:lnTo>
                    <a:pt x="5189" y="176"/>
                  </a:lnTo>
                  <a:cubicBezTo>
                    <a:pt x="5239" y="176"/>
                    <a:pt x="5289" y="126"/>
                    <a:pt x="5289" y="76"/>
                  </a:cubicBezTo>
                  <a:cubicBezTo>
                    <a:pt x="5289" y="26"/>
                    <a:pt x="5239" y="1"/>
                    <a:pt x="518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8"/>
            <p:cNvSpPr/>
            <p:nvPr/>
          </p:nvSpPr>
          <p:spPr>
            <a:xfrm>
              <a:off x="4689375" y="3636000"/>
              <a:ext cx="132225" cy="4400"/>
            </a:xfrm>
            <a:custGeom>
              <a:rect b="b" l="l" r="r" t="t"/>
              <a:pathLst>
                <a:path extrusionOk="0" h="176" w="5289">
                  <a:moveTo>
                    <a:pt x="76" y="1"/>
                  </a:moveTo>
                  <a:cubicBezTo>
                    <a:pt x="51" y="1"/>
                    <a:pt x="1" y="51"/>
                    <a:pt x="1" y="101"/>
                  </a:cubicBezTo>
                  <a:cubicBezTo>
                    <a:pt x="1" y="151"/>
                    <a:pt x="51" y="176"/>
                    <a:pt x="76" y="176"/>
                  </a:cubicBezTo>
                  <a:lnTo>
                    <a:pt x="5189" y="176"/>
                  </a:lnTo>
                  <a:cubicBezTo>
                    <a:pt x="5239" y="176"/>
                    <a:pt x="5289" y="151"/>
                    <a:pt x="5289" y="101"/>
                  </a:cubicBezTo>
                  <a:cubicBezTo>
                    <a:pt x="5289" y="51"/>
                    <a:pt x="5239" y="1"/>
                    <a:pt x="518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8"/>
            <p:cNvSpPr/>
            <p:nvPr/>
          </p:nvSpPr>
          <p:spPr>
            <a:xfrm>
              <a:off x="4689375" y="3646650"/>
              <a:ext cx="132225" cy="4425"/>
            </a:xfrm>
            <a:custGeom>
              <a:rect b="b" l="l" r="r" t="t"/>
              <a:pathLst>
                <a:path extrusionOk="0" h="177" w="5289">
                  <a:moveTo>
                    <a:pt x="76" y="1"/>
                  </a:moveTo>
                  <a:cubicBezTo>
                    <a:pt x="51" y="1"/>
                    <a:pt x="1" y="26"/>
                    <a:pt x="1" y="76"/>
                  </a:cubicBezTo>
                  <a:cubicBezTo>
                    <a:pt x="1" y="126"/>
                    <a:pt x="51" y="176"/>
                    <a:pt x="76" y="176"/>
                  </a:cubicBezTo>
                  <a:lnTo>
                    <a:pt x="5189" y="176"/>
                  </a:lnTo>
                  <a:cubicBezTo>
                    <a:pt x="5239" y="176"/>
                    <a:pt x="5289" y="126"/>
                    <a:pt x="5289" y="76"/>
                  </a:cubicBezTo>
                  <a:cubicBezTo>
                    <a:pt x="5289" y="26"/>
                    <a:pt x="5239" y="1"/>
                    <a:pt x="518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8"/>
            <p:cNvSpPr/>
            <p:nvPr/>
          </p:nvSpPr>
          <p:spPr>
            <a:xfrm>
              <a:off x="4619200" y="3597150"/>
              <a:ext cx="63925" cy="81475"/>
            </a:xfrm>
            <a:custGeom>
              <a:rect b="b" l="l" r="r" t="t"/>
              <a:pathLst>
                <a:path extrusionOk="0" h="3259" w="2557">
                  <a:moveTo>
                    <a:pt x="26" y="1"/>
                  </a:moveTo>
                  <a:cubicBezTo>
                    <a:pt x="26" y="1"/>
                    <a:pt x="26" y="26"/>
                    <a:pt x="26" y="26"/>
                  </a:cubicBezTo>
                  <a:lnTo>
                    <a:pt x="1" y="26"/>
                  </a:lnTo>
                  <a:lnTo>
                    <a:pt x="577" y="3259"/>
                  </a:lnTo>
                  <a:cubicBezTo>
                    <a:pt x="577" y="3246"/>
                    <a:pt x="583" y="3240"/>
                    <a:pt x="593" y="3240"/>
                  </a:cubicBezTo>
                  <a:cubicBezTo>
                    <a:pt x="602" y="3240"/>
                    <a:pt x="615" y="3246"/>
                    <a:pt x="627" y="3259"/>
                  </a:cubicBezTo>
                  <a:lnTo>
                    <a:pt x="51" y="51"/>
                  </a:lnTo>
                  <a:lnTo>
                    <a:pt x="1905" y="76"/>
                  </a:lnTo>
                  <a:lnTo>
                    <a:pt x="2532" y="3259"/>
                  </a:lnTo>
                  <a:lnTo>
                    <a:pt x="2557" y="3259"/>
                  </a:lnTo>
                  <a:lnTo>
                    <a:pt x="1930" y="51"/>
                  </a:lnTo>
                  <a:lnTo>
                    <a:pt x="2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8"/>
            <p:cNvSpPr/>
            <p:nvPr/>
          </p:nvSpPr>
          <p:spPr>
            <a:xfrm>
              <a:off x="5139875" y="3589000"/>
              <a:ext cx="6300" cy="94025"/>
            </a:xfrm>
            <a:custGeom>
              <a:rect b="b" l="l" r="r" t="t"/>
              <a:pathLst>
                <a:path extrusionOk="0" h="3761" w="252">
                  <a:moveTo>
                    <a:pt x="251" y="1"/>
                  </a:moveTo>
                  <a:cubicBezTo>
                    <a:pt x="226" y="1"/>
                    <a:pt x="226" y="26"/>
                    <a:pt x="226" y="26"/>
                  </a:cubicBezTo>
                  <a:lnTo>
                    <a:pt x="226" y="51"/>
                  </a:lnTo>
                  <a:lnTo>
                    <a:pt x="1" y="3760"/>
                  </a:lnTo>
                  <a:lnTo>
                    <a:pt x="51" y="3760"/>
                  </a:lnTo>
                  <a:lnTo>
                    <a:pt x="251" y="51"/>
                  </a:lnTo>
                  <a:lnTo>
                    <a:pt x="251" y="26"/>
                  </a:lnTo>
                  <a:cubicBezTo>
                    <a:pt x="251" y="26"/>
                    <a:pt x="251" y="1"/>
                    <a:pt x="25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8"/>
            <p:cNvSpPr/>
            <p:nvPr/>
          </p:nvSpPr>
          <p:spPr>
            <a:xfrm>
              <a:off x="5171825" y="3609675"/>
              <a:ext cx="75850" cy="74600"/>
            </a:xfrm>
            <a:custGeom>
              <a:rect b="b" l="l" r="r" t="t"/>
              <a:pathLst>
                <a:path extrusionOk="0" h="2984" w="3034">
                  <a:moveTo>
                    <a:pt x="352" y="1"/>
                  </a:moveTo>
                  <a:cubicBezTo>
                    <a:pt x="352" y="1"/>
                    <a:pt x="327" y="26"/>
                    <a:pt x="327" y="26"/>
                  </a:cubicBezTo>
                  <a:lnTo>
                    <a:pt x="1" y="2958"/>
                  </a:lnTo>
                  <a:lnTo>
                    <a:pt x="51" y="2958"/>
                  </a:lnTo>
                  <a:lnTo>
                    <a:pt x="377" y="51"/>
                  </a:lnTo>
                  <a:lnTo>
                    <a:pt x="2983" y="51"/>
                  </a:lnTo>
                  <a:lnTo>
                    <a:pt x="2633" y="2983"/>
                  </a:lnTo>
                  <a:lnTo>
                    <a:pt x="2683" y="2983"/>
                  </a:lnTo>
                  <a:lnTo>
                    <a:pt x="3034" y="26"/>
                  </a:lnTo>
                  <a:cubicBezTo>
                    <a:pt x="3034" y="26"/>
                    <a:pt x="3009" y="1"/>
                    <a:pt x="3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8"/>
            <p:cNvSpPr/>
            <p:nvPr/>
          </p:nvSpPr>
          <p:spPr>
            <a:xfrm>
              <a:off x="4680600" y="3490000"/>
              <a:ext cx="58300" cy="18825"/>
            </a:xfrm>
            <a:custGeom>
              <a:rect b="b" l="l" r="r" t="t"/>
              <a:pathLst>
                <a:path extrusionOk="0" h="753" w="2332">
                  <a:moveTo>
                    <a:pt x="1179" y="1"/>
                  </a:moveTo>
                  <a:cubicBezTo>
                    <a:pt x="527" y="1"/>
                    <a:pt x="1" y="176"/>
                    <a:pt x="1" y="377"/>
                  </a:cubicBezTo>
                  <a:cubicBezTo>
                    <a:pt x="1" y="577"/>
                    <a:pt x="527" y="753"/>
                    <a:pt x="1179" y="753"/>
                  </a:cubicBezTo>
                  <a:cubicBezTo>
                    <a:pt x="1805" y="753"/>
                    <a:pt x="2332" y="577"/>
                    <a:pt x="2332" y="377"/>
                  </a:cubicBezTo>
                  <a:cubicBezTo>
                    <a:pt x="2332" y="176"/>
                    <a:pt x="1805" y="1"/>
                    <a:pt x="1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8"/>
            <p:cNvSpPr/>
            <p:nvPr/>
          </p:nvSpPr>
          <p:spPr>
            <a:xfrm>
              <a:off x="4680600" y="3532625"/>
              <a:ext cx="58300" cy="18825"/>
            </a:xfrm>
            <a:custGeom>
              <a:rect b="b" l="l" r="r" t="t"/>
              <a:pathLst>
                <a:path extrusionOk="0" h="753" w="2332">
                  <a:moveTo>
                    <a:pt x="1179" y="0"/>
                  </a:moveTo>
                  <a:cubicBezTo>
                    <a:pt x="527" y="0"/>
                    <a:pt x="1" y="176"/>
                    <a:pt x="1" y="376"/>
                  </a:cubicBezTo>
                  <a:cubicBezTo>
                    <a:pt x="1" y="577"/>
                    <a:pt x="527" y="752"/>
                    <a:pt x="1179" y="752"/>
                  </a:cubicBezTo>
                  <a:cubicBezTo>
                    <a:pt x="1805" y="752"/>
                    <a:pt x="2332" y="577"/>
                    <a:pt x="2332" y="376"/>
                  </a:cubicBezTo>
                  <a:cubicBezTo>
                    <a:pt x="2332" y="176"/>
                    <a:pt x="1805" y="0"/>
                    <a:pt x="11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8"/>
            <p:cNvSpPr/>
            <p:nvPr/>
          </p:nvSpPr>
          <p:spPr>
            <a:xfrm>
              <a:off x="4778975" y="3490000"/>
              <a:ext cx="57675" cy="18825"/>
            </a:xfrm>
            <a:custGeom>
              <a:rect b="b" l="l" r="r" t="t"/>
              <a:pathLst>
                <a:path extrusionOk="0" h="753" w="2307">
                  <a:moveTo>
                    <a:pt x="1154" y="1"/>
                  </a:moveTo>
                  <a:cubicBezTo>
                    <a:pt x="502" y="1"/>
                    <a:pt x="1" y="176"/>
                    <a:pt x="1" y="377"/>
                  </a:cubicBezTo>
                  <a:cubicBezTo>
                    <a:pt x="1" y="577"/>
                    <a:pt x="502" y="753"/>
                    <a:pt x="1154" y="753"/>
                  </a:cubicBezTo>
                  <a:cubicBezTo>
                    <a:pt x="1805" y="753"/>
                    <a:pt x="2306" y="577"/>
                    <a:pt x="2306" y="377"/>
                  </a:cubicBezTo>
                  <a:cubicBezTo>
                    <a:pt x="2306" y="176"/>
                    <a:pt x="1805" y="1"/>
                    <a:pt x="11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8"/>
            <p:cNvSpPr/>
            <p:nvPr/>
          </p:nvSpPr>
          <p:spPr>
            <a:xfrm>
              <a:off x="4778975" y="3532625"/>
              <a:ext cx="57675" cy="18825"/>
            </a:xfrm>
            <a:custGeom>
              <a:rect b="b" l="l" r="r" t="t"/>
              <a:pathLst>
                <a:path extrusionOk="0" h="753" w="2307">
                  <a:moveTo>
                    <a:pt x="1154" y="0"/>
                  </a:moveTo>
                  <a:cubicBezTo>
                    <a:pt x="502" y="0"/>
                    <a:pt x="1" y="176"/>
                    <a:pt x="1" y="376"/>
                  </a:cubicBezTo>
                  <a:cubicBezTo>
                    <a:pt x="1" y="577"/>
                    <a:pt x="502" y="752"/>
                    <a:pt x="1154" y="752"/>
                  </a:cubicBezTo>
                  <a:cubicBezTo>
                    <a:pt x="1805" y="752"/>
                    <a:pt x="2306" y="577"/>
                    <a:pt x="2306" y="376"/>
                  </a:cubicBezTo>
                  <a:cubicBezTo>
                    <a:pt x="2306" y="176"/>
                    <a:pt x="1805" y="0"/>
                    <a:pt x="11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8"/>
            <p:cNvSpPr/>
            <p:nvPr/>
          </p:nvSpPr>
          <p:spPr>
            <a:xfrm>
              <a:off x="5058425" y="3490000"/>
              <a:ext cx="58300" cy="18825"/>
            </a:xfrm>
            <a:custGeom>
              <a:rect b="b" l="l" r="r" t="t"/>
              <a:pathLst>
                <a:path extrusionOk="0" h="753" w="2332">
                  <a:moveTo>
                    <a:pt x="1179" y="1"/>
                  </a:moveTo>
                  <a:cubicBezTo>
                    <a:pt x="527" y="1"/>
                    <a:pt x="1" y="176"/>
                    <a:pt x="1" y="377"/>
                  </a:cubicBezTo>
                  <a:cubicBezTo>
                    <a:pt x="1" y="577"/>
                    <a:pt x="527" y="753"/>
                    <a:pt x="1179" y="753"/>
                  </a:cubicBezTo>
                  <a:cubicBezTo>
                    <a:pt x="1805" y="753"/>
                    <a:pt x="2331" y="577"/>
                    <a:pt x="2331" y="377"/>
                  </a:cubicBezTo>
                  <a:cubicBezTo>
                    <a:pt x="2331" y="176"/>
                    <a:pt x="1805" y="1"/>
                    <a:pt x="11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8"/>
            <p:cNvSpPr/>
            <p:nvPr/>
          </p:nvSpPr>
          <p:spPr>
            <a:xfrm>
              <a:off x="5058425" y="3532625"/>
              <a:ext cx="58300" cy="18825"/>
            </a:xfrm>
            <a:custGeom>
              <a:rect b="b" l="l" r="r" t="t"/>
              <a:pathLst>
                <a:path extrusionOk="0" h="753" w="2332">
                  <a:moveTo>
                    <a:pt x="1179" y="0"/>
                  </a:moveTo>
                  <a:cubicBezTo>
                    <a:pt x="527" y="0"/>
                    <a:pt x="1" y="176"/>
                    <a:pt x="1" y="376"/>
                  </a:cubicBezTo>
                  <a:cubicBezTo>
                    <a:pt x="1" y="577"/>
                    <a:pt x="527" y="752"/>
                    <a:pt x="1179" y="752"/>
                  </a:cubicBezTo>
                  <a:cubicBezTo>
                    <a:pt x="1805" y="752"/>
                    <a:pt x="2331" y="577"/>
                    <a:pt x="2331" y="376"/>
                  </a:cubicBezTo>
                  <a:cubicBezTo>
                    <a:pt x="2331" y="176"/>
                    <a:pt x="1805" y="0"/>
                    <a:pt x="11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8"/>
            <p:cNvSpPr/>
            <p:nvPr/>
          </p:nvSpPr>
          <p:spPr>
            <a:xfrm>
              <a:off x="5156175" y="3490000"/>
              <a:ext cx="58300" cy="18825"/>
            </a:xfrm>
            <a:custGeom>
              <a:rect b="b" l="l" r="r" t="t"/>
              <a:pathLst>
                <a:path extrusionOk="0" h="753" w="2332">
                  <a:moveTo>
                    <a:pt x="1178" y="1"/>
                  </a:moveTo>
                  <a:cubicBezTo>
                    <a:pt x="527" y="1"/>
                    <a:pt x="0" y="176"/>
                    <a:pt x="0" y="377"/>
                  </a:cubicBezTo>
                  <a:cubicBezTo>
                    <a:pt x="0" y="577"/>
                    <a:pt x="527" y="753"/>
                    <a:pt x="1178" y="753"/>
                  </a:cubicBezTo>
                  <a:cubicBezTo>
                    <a:pt x="1805" y="753"/>
                    <a:pt x="2331" y="577"/>
                    <a:pt x="2331" y="377"/>
                  </a:cubicBezTo>
                  <a:cubicBezTo>
                    <a:pt x="2331" y="176"/>
                    <a:pt x="1805" y="1"/>
                    <a:pt x="11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8"/>
            <p:cNvSpPr/>
            <p:nvPr/>
          </p:nvSpPr>
          <p:spPr>
            <a:xfrm>
              <a:off x="5156175" y="3532625"/>
              <a:ext cx="58300" cy="18825"/>
            </a:xfrm>
            <a:custGeom>
              <a:rect b="b" l="l" r="r" t="t"/>
              <a:pathLst>
                <a:path extrusionOk="0" h="753" w="2332">
                  <a:moveTo>
                    <a:pt x="1178" y="0"/>
                  </a:moveTo>
                  <a:cubicBezTo>
                    <a:pt x="527" y="0"/>
                    <a:pt x="0" y="176"/>
                    <a:pt x="0" y="376"/>
                  </a:cubicBezTo>
                  <a:cubicBezTo>
                    <a:pt x="0" y="577"/>
                    <a:pt x="527" y="752"/>
                    <a:pt x="1178" y="752"/>
                  </a:cubicBezTo>
                  <a:cubicBezTo>
                    <a:pt x="1805" y="752"/>
                    <a:pt x="2331" y="577"/>
                    <a:pt x="2331" y="376"/>
                  </a:cubicBezTo>
                  <a:cubicBezTo>
                    <a:pt x="2331" y="176"/>
                    <a:pt x="1805" y="0"/>
                    <a:pt x="11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8"/>
            <p:cNvSpPr/>
            <p:nvPr/>
          </p:nvSpPr>
          <p:spPr>
            <a:xfrm>
              <a:off x="4894900" y="3521350"/>
              <a:ext cx="131600" cy="38850"/>
            </a:xfrm>
            <a:custGeom>
              <a:rect b="b" l="l" r="r" t="t"/>
              <a:pathLst>
                <a:path extrusionOk="0" h="1554" w="5264">
                  <a:moveTo>
                    <a:pt x="2632" y="100"/>
                  </a:moveTo>
                  <a:cubicBezTo>
                    <a:pt x="4161" y="100"/>
                    <a:pt x="5188" y="451"/>
                    <a:pt x="5188" y="777"/>
                  </a:cubicBezTo>
                  <a:cubicBezTo>
                    <a:pt x="5188" y="1103"/>
                    <a:pt x="4161" y="1454"/>
                    <a:pt x="2632" y="1454"/>
                  </a:cubicBezTo>
                  <a:cubicBezTo>
                    <a:pt x="1128" y="1454"/>
                    <a:pt x="100" y="1103"/>
                    <a:pt x="100" y="777"/>
                  </a:cubicBezTo>
                  <a:cubicBezTo>
                    <a:pt x="100" y="451"/>
                    <a:pt x="1128" y="100"/>
                    <a:pt x="2632" y="100"/>
                  </a:cubicBezTo>
                  <a:close/>
                  <a:moveTo>
                    <a:pt x="2632" y="0"/>
                  </a:moveTo>
                  <a:cubicBezTo>
                    <a:pt x="1354" y="0"/>
                    <a:pt x="0" y="301"/>
                    <a:pt x="0" y="777"/>
                  </a:cubicBezTo>
                  <a:cubicBezTo>
                    <a:pt x="0" y="1253"/>
                    <a:pt x="1354" y="1554"/>
                    <a:pt x="2632" y="1554"/>
                  </a:cubicBezTo>
                  <a:cubicBezTo>
                    <a:pt x="3935" y="1554"/>
                    <a:pt x="5263" y="1253"/>
                    <a:pt x="5263" y="777"/>
                  </a:cubicBezTo>
                  <a:cubicBezTo>
                    <a:pt x="5263" y="301"/>
                    <a:pt x="3935" y="0"/>
                    <a:pt x="26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8"/>
            <p:cNvSpPr/>
            <p:nvPr/>
          </p:nvSpPr>
          <p:spPr>
            <a:xfrm>
              <a:off x="4960050" y="3478725"/>
              <a:ext cx="1900" cy="63325"/>
            </a:xfrm>
            <a:custGeom>
              <a:rect b="b" l="l" r="r" t="t"/>
              <a:pathLst>
                <a:path extrusionOk="0" h="2533" w="76">
                  <a:moveTo>
                    <a:pt x="26" y="1"/>
                  </a:moveTo>
                  <a:cubicBezTo>
                    <a:pt x="1" y="1"/>
                    <a:pt x="1" y="26"/>
                    <a:pt x="1" y="51"/>
                  </a:cubicBezTo>
                  <a:lnTo>
                    <a:pt x="1" y="2482"/>
                  </a:lnTo>
                  <a:cubicBezTo>
                    <a:pt x="1" y="2507"/>
                    <a:pt x="1" y="2532"/>
                    <a:pt x="26" y="2532"/>
                  </a:cubicBezTo>
                  <a:cubicBezTo>
                    <a:pt x="51" y="2532"/>
                    <a:pt x="76" y="2507"/>
                    <a:pt x="76" y="2482"/>
                  </a:cubicBezTo>
                  <a:lnTo>
                    <a:pt x="76" y="51"/>
                  </a:lnTo>
                  <a:cubicBezTo>
                    <a:pt x="76" y="26"/>
                    <a:pt x="51" y="1"/>
                    <a:pt x="2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8"/>
            <p:cNvSpPr/>
            <p:nvPr/>
          </p:nvSpPr>
          <p:spPr>
            <a:xfrm>
              <a:off x="4935625" y="3456800"/>
              <a:ext cx="47650" cy="48275"/>
            </a:xfrm>
            <a:custGeom>
              <a:rect b="b" l="l" r="r" t="t"/>
              <a:pathLst>
                <a:path extrusionOk="0" h="1931" w="1906">
                  <a:moveTo>
                    <a:pt x="953" y="1"/>
                  </a:moveTo>
                  <a:cubicBezTo>
                    <a:pt x="426" y="1"/>
                    <a:pt x="0" y="427"/>
                    <a:pt x="0" y="953"/>
                  </a:cubicBezTo>
                  <a:cubicBezTo>
                    <a:pt x="0" y="1504"/>
                    <a:pt x="426" y="1930"/>
                    <a:pt x="953" y="1930"/>
                  </a:cubicBezTo>
                  <a:cubicBezTo>
                    <a:pt x="1479" y="1930"/>
                    <a:pt x="1905" y="1504"/>
                    <a:pt x="1905" y="953"/>
                  </a:cubicBezTo>
                  <a:cubicBezTo>
                    <a:pt x="1905" y="427"/>
                    <a:pt x="1479" y="1"/>
                    <a:pt x="95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8"/>
            <p:cNvSpPr/>
            <p:nvPr/>
          </p:nvSpPr>
          <p:spPr>
            <a:xfrm>
              <a:off x="4715700" y="3149775"/>
              <a:ext cx="480600" cy="290750"/>
            </a:xfrm>
            <a:custGeom>
              <a:rect b="b" l="l" r="r" t="t"/>
              <a:pathLst>
                <a:path extrusionOk="0" h="11630" w="19224">
                  <a:moveTo>
                    <a:pt x="852" y="1"/>
                  </a:moveTo>
                  <a:lnTo>
                    <a:pt x="0" y="11630"/>
                  </a:lnTo>
                  <a:lnTo>
                    <a:pt x="19223" y="11630"/>
                  </a:lnTo>
                  <a:lnTo>
                    <a:pt x="1852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8"/>
            <p:cNvSpPr/>
            <p:nvPr/>
          </p:nvSpPr>
          <p:spPr>
            <a:xfrm>
              <a:off x="4736375" y="3162325"/>
              <a:ext cx="432350" cy="260675"/>
            </a:xfrm>
            <a:custGeom>
              <a:rect b="b" l="l" r="r" t="t"/>
              <a:pathLst>
                <a:path extrusionOk="0" h="10427" w="17294">
                  <a:moveTo>
                    <a:pt x="777" y="0"/>
                  </a:moveTo>
                  <a:lnTo>
                    <a:pt x="251" y="7293"/>
                  </a:lnTo>
                  <a:lnTo>
                    <a:pt x="0" y="10426"/>
                  </a:lnTo>
                  <a:lnTo>
                    <a:pt x="17294" y="10426"/>
                  </a:lnTo>
                  <a:lnTo>
                    <a:pt x="17093" y="7293"/>
                  </a:lnTo>
                  <a:lnTo>
                    <a:pt x="1666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8"/>
            <p:cNvSpPr/>
            <p:nvPr/>
          </p:nvSpPr>
          <p:spPr>
            <a:xfrm>
              <a:off x="4736375" y="3344650"/>
              <a:ext cx="432350" cy="78350"/>
            </a:xfrm>
            <a:custGeom>
              <a:rect b="b" l="l" r="r" t="t"/>
              <a:pathLst>
                <a:path extrusionOk="0" h="3134" w="17294">
                  <a:moveTo>
                    <a:pt x="251" y="0"/>
                  </a:moveTo>
                  <a:lnTo>
                    <a:pt x="176" y="852"/>
                  </a:lnTo>
                  <a:lnTo>
                    <a:pt x="101" y="1930"/>
                  </a:lnTo>
                  <a:lnTo>
                    <a:pt x="50" y="2682"/>
                  </a:lnTo>
                  <a:lnTo>
                    <a:pt x="0" y="3133"/>
                  </a:lnTo>
                  <a:lnTo>
                    <a:pt x="17294" y="3133"/>
                  </a:lnTo>
                  <a:lnTo>
                    <a:pt x="17244" y="2306"/>
                  </a:lnTo>
                  <a:lnTo>
                    <a:pt x="17218" y="1930"/>
                  </a:lnTo>
                  <a:lnTo>
                    <a:pt x="17168" y="852"/>
                  </a:lnTo>
                  <a:lnTo>
                    <a:pt x="1709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8"/>
            <p:cNvSpPr/>
            <p:nvPr/>
          </p:nvSpPr>
          <p:spPr>
            <a:xfrm>
              <a:off x="4736375" y="3365950"/>
              <a:ext cx="432350" cy="57050"/>
            </a:xfrm>
            <a:custGeom>
              <a:rect b="b" l="l" r="r" t="t"/>
              <a:pathLst>
                <a:path extrusionOk="0" h="2282" w="17294">
                  <a:moveTo>
                    <a:pt x="176" y="0"/>
                  </a:moveTo>
                  <a:lnTo>
                    <a:pt x="101" y="1078"/>
                  </a:lnTo>
                  <a:lnTo>
                    <a:pt x="50" y="1830"/>
                  </a:lnTo>
                  <a:lnTo>
                    <a:pt x="0" y="2281"/>
                  </a:lnTo>
                  <a:lnTo>
                    <a:pt x="17294" y="2281"/>
                  </a:lnTo>
                  <a:lnTo>
                    <a:pt x="17244" y="1454"/>
                  </a:lnTo>
                  <a:lnTo>
                    <a:pt x="17218" y="1078"/>
                  </a:lnTo>
                  <a:lnTo>
                    <a:pt x="1716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8"/>
            <p:cNvSpPr/>
            <p:nvPr/>
          </p:nvSpPr>
          <p:spPr>
            <a:xfrm>
              <a:off x="4736375" y="3392900"/>
              <a:ext cx="432350" cy="30100"/>
            </a:xfrm>
            <a:custGeom>
              <a:rect b="b" l="l" r="r" t="t"/>
              <a:pathLst>
                <a:path extrusionOk="0" h="1204" w="17294">
                  <a:moveTo>
                    <a:pt x="101" y="0"/>
                  </a:moveTo>
                  <a:lnTo>
                    <a:pt x="50" y="752"/>
                  </a:lnTo>
                  <a:lnTo>
                    <a:pt x="0" y="1203"/>
                  </a:lnTo>
                  <a:lnTo>
                    <a:pt x="17294" y="1203"/>
                  </a:lnTo>
                  <a:lnTo>
                    <a:pt x="17244" y="376"/>
                  </a:lnTo>
                  <a:lnTo>
                    <a:pt x="17218" y="0"/>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8"/>
            <p:cNvSpPr/>
            <p:nvPr/>
          </p:nvSpPr>
          <p:spPr>
            <a:xfrm>
              <a:off x="4736375" y="3401675"/>
              <a:ext cx="52025" cy="21325"/>
            </a:xfrm>
            <a:custGeom>
              <a:rect b="b" l="l" r="r" t="t"/>
              <a:pathLst>
                <a:path extrusionOk="0" h="853" w="2081">
                  <a:moveTo>
                    <a:pt x="953" y="0"/>
                  </a:moveTo>
                  <a:cubicBezTo>
                    <a:pt x="577" y="0"/>
                    <a:pt x="251" y="150"/>
                    <a:pt x="50" y="401"/>
                  </a:cubicBezTo>
                  <a:lnTo>
                    <a:pt x="0" y="852"/>
                  </a:lnTo>
                  <a:lnTo>
                    <a:pt x="2081" y="852"/>
                  </a:lnTo>
                  <a:cubicBezTo>
                    <a:pt x="1955" y="351"/>
                    <a:pt x="1479" y="0"/>
                    <a:pt x="9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8"/>
            <p:cNvSpPr/>
            <p:nvPr/>
          </p:nvSpPr>
          <p:spPr>
            <a:xfrm>
              <a:off x="4789000" y="3401675"/>
              <a:ext cx="57675" cy="21325"/>
            </a:xfrm>
            <a:custGeom>
              <a:rect b="b" l="l" r="r" t="t"/>
              <a:pathLst>
                <a:path extrusionOk="0" h="853" w="2307">
                  <a:moveTo>
                    <a:pt x="1154" y="0"/>
                  </a:moveTo>
                  <a:cubicBezTo>
                    <a:pt x="602" y="0"/>
                    <a:pt x="126" y="351"/>
                    <a:pt x="1" y="852"/>
                  </a:cubicBezTo>
                  <a:lnTo>
                    <a:pt x="2306" y="852"/>
                  </a:lnTo>
                  <a:cubicBezTo>
                    <a:pt x="2281" y="827"/>
                    <a:pt x="2281" y="802"/>
                    <a:pt x="2281" y="777"/>
                  </a:cubicBezTo>
                  <a:cubicBezTo>
                    <a:pt x="2106" y="326"/>
                    <a:pt x="1655" y="0"/>
                    <a:pt x="11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8"/>
            <p:cNvSpPr/>
            <p:nvPr/>
          </p:nvSpPr>
          <p:spPr>
            <a:xfrm>
              <a:off x="4844775" y="3401675"/>
              <a:ext cx="57650" cy="21325"/>
            </a:xfrm>
            <a:custGeom>
              <a:rect b="b" l="l" r="r" t="t"/>
              <a:pathLst>
                <a:path extrusionOk="0" h="853" w="2306">
                  <a:moveTo>
                    <a:pt x="1153" y="0"/>
                  </a:moveTo>
                  <a:cubicBezTo>
                    <a:pt x="652" y="0"/>
                    <a:pt x="201" y="326"/>
                    <a:pt x="50" y="777"/>
                  </a:cubicBezTo>
                  <a:cubicBezTo>
                    <a:pt x="25" y="802"/>
                    <a:pt x="25" y="827"/>
                    <a:pt x="0" y="852"/>
                  </a:cubicBezTo>
                  <a:lnTo>
                    <a:pt x="2306" y="852"/>
                  </a:lnTo>
                  <a:cubicBezTo>
                    <a:pt x="2181" y="351"/>
                    <a:pt x="1704" y="0"/>
                    <a:pt x="11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8"/>
            <p:cNvSpPr/>
            <p:nvPr/>
          </p:nvSpPr>
          <p:spPr>
            <a:xfrm>
              <a:off x="4903050" y="3401675"/>
              <a:ext cx="57650" cy="21325"/>
            </a:xfrm>
            <a:custGeom>
              <a:rect b="b" l="l" r="r" t="t"/>
              <a:pathLst>
                <a:path extrusionOk="0" h="853" w="2306">
                  <a:moveTo>
                    <a:pt x="1153" y="0"/>
                  </a:moveTo>
                  <a:cubicBezTo>
                    <a:pt x="602" y="0"/>
                    <a:pt x="125" y="351"/>
                    <a:pt x="0" y="852"/>
                  </a:cubicBezTo>
                  <a:lnTo>
                    <a:pt x="2306" y="852"/>
                  </a:lnTo>
                  <a:cubicBezTo>
                    <a:pt x="2281" y="827"/>
                    <a:pt x="2281" y="802"/>
                    <a:pt x="2256" y="777"/>
                  </a:cubicBezTo>
                  <a:cubicBezTo>
                    <a:pt x="2105" y="326"/>
                    <a:pt x="1654" y="0"/>
                    <a:pt x="11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8"/>
            <p:cNvSpPr/>
            <p:nvPr/>
          </p:nvSpPr>
          <p:spPr>
            <a:xfrm>
              <a:off x="4958800" y="3401675"/>
              <a:ext cx="57675" cy="21325"/>
            </a:xfrm>
            <a:custGeom>
              <a:rect b="b" l="l" r="r" t="t"/>
              <a:pathLst>
                <a:path extrusionOk="0" h="853" w="2307">
                  <a:moveTo>
                    <a:pt x="1154" y="0"/>
                  </a:moveTo>
                  <a:cubicBezTo>
                    <a:pt x="652" y="0"/>
                    <a:pt x="201" y="326"/>
                    <a:pt x="26" y="777"/>
                  </a:cubicBezTo>
                  <a:cubicBezTo>
                    <a:pt x="26" y="802"/>
                    <a:pt x="26" y="827"/>
                    <a:pt x="1" y="852"/>
                  </a:cubicBezTo>
                  <a:lnTo>
                    <a:pt x="2306" y="852"/>
                  </a:lnTo>
                  <a:cubicBezTo>
                    <a:pt x="2181" y="351"/>
                    <a:pt x="1705" y="0"/>
                    <a:pt x="11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8"/>
            <p:cNvSpPr/>
            <p:nvPr/>
          </p:nvSpPr>
          <p:spPr>
            <a:xfrm>
              <a:off x="5016450" y="3401675"/>
              <a:ext cx="57675" cy="21325"/>
            </a:xfrm>
            <a:custGeom>
              <a:rect b="b" l="l" r="r" t="t"/>
              <a:pathLst>
                <a:path extrusionOk="0" h="853" w="2307">
                  <a:moveTo>
                    <a:pt x="1153" y="0"/>
                  </a:moveTo>
                  <a:cubicBezTo>
                    <a:pt x="627" y="0"/>
                    <a:pt x="151" y="351"/>
                    <a:pt x="0" y="852"/>
                  </a:cubicBezTo>
                  <a:lnTo>
                    <a:pt x="2306" y="852"/>
                  </a:lnTo>
                  <a:cubicBezTo>
                    <a:pt x="2306" y="827"/>
                    <a:pt x="2306" y="802"/>
                    <a:pt x="2281" y="777"/>
                  </a:cubicBezTo>
                  <a:cubicBezTo>
                    <a:pt x="2131" y="326"/>
                    <a:pt x="1680" y="0"/>
                    <a:pt x="11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8"/>
            <p:cNvSpPr/>
            <p:nvPr/>
          </p:nvSpPr>
          <p:spPr>
            <a:xfrm>
              <a:off x="5072850" y="3401675"/>
              <a:ext cx="57650" cy="21325"/>
            </a:xfrm>
            <a:custGeom>
              <a:rect b="b" l="l" r="r" t="t"/>
              <a:pathLst>
                <a:path extrusionOk="0" h="853" w="2306">
                  <a:moveTo>
                    <a:pt x="1153" y="0"/>
                  </a:moveTo>
                  <a:cubicBezTo>
                    <a:pt x="652" y="0"/>
                    <a:pt x="201" y="326"/>
                    <a:pt x="25" y="777"/>
                  </a:cubicBezTo>
                  <a:cubicBezTo>
                    <a:pt x="25" y="802"/>
                    <a:pt x="25" y="827"/>
                    <a:pt x="0" y="852"/>
                  </a:cubicBezTo>
                  <a:lnTo>
                    <a:pt x="2306" y="852"/>
                  </a:lnTo>
                  <a:cubicBezTo>
                    <a:pt x="2181" y="351"/>
                    <a:pt x="1704" y="0"/>
                    <a:pt x="11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8"/>
            <p:cNvSpPr/>
            <p:nvPr/>
          </p:nvSpPr>
          <p:spPr>
            <a:xfrm>
              <a:off x="5130475" y="3401675"/>
              <a:ext cx="38250" cy="21325"/>
            </a:xfrm>
            <a:custGeom>
              <a:rect b="b" l="l" r="r" t="t"/>
              <a:pathLst>
                <a:path extrusionOk="0" h="853" w="1530">
                  <a:moveTo>
                    <a:pt x="1154" y="0"/>
                  </a:moveTo>
                  <a:cubicBezTo>
                    <a:pt x="602" y="0"/>
                    <a:pt x="151" y="351"/>
                    <a:pt x="1" y="852"/>
                  </a:cubicBezTo>
                  <a:lnTo>
                    <a:pt x="1530" y="852"/>
                  </a:lnTo>
                  <a:lnTo>
                    <a:pt x="1480" y="25"/>
                  </a:lnTo>
                  <a:cubicBezTo>
                    <a:pt x="1379" y="0"/>
                    <a:pt x="1279" y="0"/>
                    <a:pt x="11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8"/>
            <p:cNvSpPr/>
            <p:nvPr/>
          </p:nvSpPr>
          <p:spPr>
            <a:xfrm>
              <a:off x="4775850" y="3180475"/>
              <a:ext cx="31975" cy="32000"/>
            </a:xfrm>
            <a:custGeom>
              <a:rect b="b" l="l" r="r" t="t"/>
              <a:pathLst>
                <a:path extrusionOk="0" h="1280" w="1279">
                  <a:moveTo>
                    <a:pt x="627" y="1"/>
                  </a:moveTo>
                  <a:cubicBezTo>
                    <a:pt x="276" y="1"/>
                    <a:pt x="0" y="277"/>
                    <a:pt x="0" y="627"/>
                  </a:cubicBezTo>
                  <a:cubicBezTo>
                    <a:pt x="0" y="978"/>
                    <a:pt x="276" y="1279"/>
                    <a:pt x="627" y="1279"/>
                  </a:cubicBezTo>
                  <a:cubicBezTo>
                    <a:pt x="978" y="1279"/>
                    <a:pt x="1279" y="978"/>
                    <a:pt x="1279" y="627"/>
                  </a:cubicBezTo>
                  <a:cubicBezTo>
                    <a:pt x="1279" y="277"/>
                    <a:pt x="978" y="1"/>
                    <a:pt x="6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8"/>
            <p:cNvSpPr/>
            <p:nvPr/>
          </p:nvSpPr>
          <p:spPr>
            <a:xfrm>
              <a:off x="4822850" y="3180475"/>
              <a:ext cx="31975" cy="32000"/>
            </a:xfrm>
            <a:custGeom>
              <a:rect b="b" l="l" r="r" t="t"/>
              <a:pathLst>
                <a:path extrusionOk="0" h="1280" w="1279">
                  <a:moveTo>
                    <a:pt x="652" y="1"/>
                  </a:moveTo>
                  <a:cubicBezTo>
                    <a:pt x="301" y="1"/>
                    <a:pt x="0" y="277"/>
                    <a:pt x="0" y="627"/>
                  </a:cubicBezTo>
                  <a:cubicBezTo>
                    <a:pt x="0" y="978"/>
                    <a:pt x="301" y="1279"/>
                    <a:pt x="652" y="1279"/>
                  </a:cubicBezTo>
                  <a:cubicBezTo>
                    <a:pt x="1003" y="1279"/>
                    <a:pt x="1278" y="978"/>
                    <a:pt x="1278" y="627"/>
                  </a:cubicBezTo>
                  <a:cubicBezTo>
                    <a:pt x="1278" y="277"/>
                    <a:pt x="1003" y="1"/>
                    <a:pt x="6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8"/>
            <p:cNvSpPr/>
            <p:nvPr/>
          </p:nvSpPr>
          <p:spPr>
            <a:xfrm>
              <a:off x="4870450" y="3180475"/>
              <a:ext cx="31975" cy="32000"/>
            </a:xfrm>
            <a:custGeom>
              <a:rect b="b" l="l" r="r" t="t"/>
              <a:pathLst>
                <a:path extrusionOk="0" h="1280" w="1279">
                  <a:moveTo>
                    <a:pt x="627" y="1"/>
                  </a:moveTo>
                  <a:cubicBezTo>
                    <a:pt x="276" y="1"/>
                    <a:pt x="1" y="277"/>
                    <a:pt x="1" y="627"/>
                  </a:cubicBezTo>
                  <a:cubicBezTo>
                    <a:pt x="1" y="978"/>
                    <a:pt x="276" y="1279"/>
                    <a:pt x="627" y="1279"/>
                  </a:cubicBezTo>
                  <a:cubicBezTo>
                    <a:pt x="978" y="1279"/>
                    <a:pt x="1279" y="978"/>
                    <a:pt x="1279" y="627"/>
                  </a:cubicBezTo>
                  <a:cubicBezTo>
                    <a:pt x="1279" y="277"/>
                    <a:pt x="978" y="1"/>
                    <a:pt x="6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8"/>
            <p:cNvSpPr/>
            <p:nvPr/>
          </p:nvSpPr>
          <p:spPr>
            <a:xfrm>
              <a:off x="5037750" y="3183000"/>
              <a:ext cx="97775" cy="17550"/>
            </a:xfrm>
            <a:custGeom>
              <a:rect b="b" l="l" r="r" t="t"/>
              <a:pathLst>
                <a:path extrusionOk="0" h="702" w="3911">
                  <a:moveTo>
                    <a:pt x="376" y="0"/>
                  </a:moveTo>
                  <a:cubicBezTo>
                    <a:pt x="176" y="0"/>
                    <a:pt x="1" y="151"/>
                    <a:pt x="1" y="351"/>
                  </a:cubicBezTo>
                  <a:cubicBezTo>
                    <a:pt x="1" y="552"/>
                    <a:pt x="176" y="702"/>
                    <a:pt x="376" y="702"/>
                  </a:cubicBezTo>
                  <a:lnTo>
                    <a:pt x="3559" y="702"/>
                  </a:lnTo>
                  <a:cubicBezTo>
                    <a:pt x="3760" y="702"/>
                    <a:pt x="3910" y="552"/>
                    <a:pt x="3910" y="351"/>
                  </a:cubicBezTo>
                  <a:cubicBezTo>
                    <a:pt x="3910" y="151"/>
                    <a:pt x="3760" y="0"/>
                    <a:pt x="35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8"/>
            <p:cNvSpPr/>
            <p:nvPr/>
          </p:nvSpPr>
          <p:spPr>
            <a:xfrm>
              <a:off x="4858550" y="3229975"/>
              <a:ext cx="43250" cy="43275"/>
            </a:xfrm>
            <a:custGeom>
              <a:rect b="b" l="l" r="r" t="t"/>
              <a:pathLst>
                <a:path extrusionOk="0" h="1731" w="1730">
                  <a:moveTo>
                    <a:pt x="502" y="1"/>
                  </a:moveTo>
                  <a:lnTo>
                    <a:pt x="502" y="226"/>
                  </a:lnTo>
                  <a:lnTo>
                    <a:pt x="251" y="226"/>
                  </a:lnTo>
                  <a:lnTo>
                    <a:pt x="251" y="477"/>
                  </a:lnTo>
                  <a:lnTo>
                    <a:pt x="1" y="477"/>
                  </a:lnTo>
                  <a:lnTo>
                    <a:pt x="1" y="1229"/>
                  </a:lnTo>
                  <a:lnTo>
                    <a:pt x="226" y="1229"/>
                  </a:lnTo>
                  <a:lnTo>
                    <a:pt x="226" y="1480"/>
                  </a:lnTo>
                  <a:lnTo>
                    <a:pt x="477" y="1480"/>
                  </a:lnTo>
                  <a:lnTo>
                    <a:pt x="477" y="1730"/>
                  </a:lnTo>
                  <a:lnTo>
                    <a:pt x="1730" y="1730"/>
                  </a:lnTo>
                  <a:lnTo>
                    <a:pt x="1730" y="753"/>
                  </a:lnTo>
                  <a:lnTo>
                    <a:pt x="978" y="728"/>
                  </a:lnTo>
                  <a:lnTo>
                    <a:pt x="978" y="978"/>
                  </a:lnTo>
                  <a:lnTo>
                    <a:pt x="1229" y="978"/>
                  </a:lnTo>
                  <a:lnTo>
                    <a:pt x="1229" y="1480"/>
                  </a:lnTo>
                  <a:lnTo>
                    <a:pt x="727" y="1480"/>
                  </a:lnTo>
                  <a:lnTo>
                    <a:pt x="727" y="1229"/>
                  </a:lnTo>
                  <a:lnTo>
                    <a:pt x="477" y="1229"/>
                  </a:lnTo>
                  <a:lnTo>
                    <a:pt x="502" y="477"/>
                  </a:lnTo>
                  <a:lnTo>
                    <a:pt x="752" y="477"/>
                  </a:lnTo>
                  <a:lnTo>
                    <a:pt x="752" y="251"/>
                  </a:lnTo>
                  <a:lnTo>
                    <a:pt x="1730" y="251"/>
                  </a:lnTo>
                  <a:lnTo>
                    <a:pt x="173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8"/>
            <p:cNvSpPr/>
            <p:nvPr/>
          </p:nvSpPr>
          <p:spPr>
            <a:xfrm>
              <a:off x="4908050" y="3229975"/>
              <a:ext cx="43250" cy="43900"/>
            </a:xfrm>
            <a:custGeom>
              <a:rect b="b" l="l" r="r" t="t"/>
              <a:pathLst>
                <a:path extrusionOk="0" h="1756" w="1730">
                  <a:moveTo>
                    <a:pt x="1003" y="251"/>
                  </a:moveTo>
                  <a:lnTo>
                    <a:pt x="1003" y="502"/>
                  </a:lnTo>
                  <a:lnTo>
                    <a:pt x="1254" y="502"/>
                  </a:lnTo>
                  <a:lnTo>
                    <a:pt x="1229" y="1003"/>
                  </a:lnTo>
                  <a:lnTo>
                    <a:pt x="502" y="1003"/>
                  </a:lnTo>
                  <a:lnTo>
                    <a:pt x="502" y="502"/>
                  </a:lnTo>
                  <a:lnTo>
                    <a:pt x="752" y="502"/>
                  </a:lnTo>
                  <a:lnTo>
                    <a:pt x="752" y="251"/>
                  </a:lnTo>
                  <a:close/>
                  <a:moveTo>
                    <a:pt x="502" y="1"/>
                  </a:moveTo>
                  <a:lnTo>
                    <a:pt x="502" y="251"/>
                  </a:lnTo>
                  <a:lnTo>
                    <a:pt x="251" y="251"/>
                  </a:lnTo>
                  <a:lnTo>
                    <a:pt x="251" y="502"/>
                  </a:lnTo>
                  <a:lnTo>
                    <a:pt x="1" y="502"/>
                  </a:lnTo>
                  <a:lnTo>
                    <a:pt x="1" y="1730"/>
                  </a:lnTo>
                  <a:lnTo>
                    <a:pt x="477" y="1755"/>
                  </a:lnTo>
                  <a:lnTo>
                    <a:pt x="502" y="1254"/>
                  </a:lnTo>
                  <a:lnTo>
                    <a:pt x="1229" y="1254"/>
                  </a:lnTo>
                  <a:lnTo>
                    <a:pt x="1229" y="1755"/>
                  </a:lnTo>
                  <a:lnTo>
                    <a:pt x="1730" y="1755"/>
                  </a:lnTo>
                  <a:lnTo>
                    <a:pt x="1730" y="502"/>
                  </a:lnTo>
                  <a:lnTo>
                    <a:pt x="1504" y="502"/>
                  </a:lnTo>
                  <a:lnTo>
                    <a:pt x="1504" y="251"/>
                  </a:lnTo>
                  <a:lnTo>
                    <a:pt x="1254" y="251"/>
                  </a:lnTo>
                  <a:lnTo>
                    <a:pt x="125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8"/>
            <p:cNvSpPr/>
            <p:nvPr/>
          </p:nvSpPr>
          <p:spPr>
            <a:xfrm>
              <a:off x="4957550" y="3230600"/>
              <a:ext cx="43875" cy="43900"/>
            </a:xfrm>
            <a:custGeom>
              <a:rect b="b" l="l" r="r" t="t"/>
              <a:pathLst>
                <a:path extrusionOk="0" h="1756" w="1755">
                  <a:moveTo>
                    <a:pt x="1" y="1"/>
                  </a:moveTo>
                  <a:lnTo>
                    <a:pt x="1" y="1730"/>
                  </a:lnTo>
                  <a:lnTo>
                    <a:pt x="502" y="1730"/>
                  </a:lnTo>
                  <a:lnTo>
                    <a:pt x="502" y="753"/>
                  </a:lnTo>
                  <a:lnTo>
                    <a:pt x="752" y="753"/>
                  </a:lnTo>
                  <a:lnTo>
                    <a:pt x="752" y="1254"/>
                  </a:lnTo>
                  <a:lnTo>
                    <a:pt x="1003" y="1254"/>
                  </a:lnTo>
                  <a:lnTo>
                    <a:pt x="1003" y="753"/>
                  </a:lnTo>
                  <a:lnTo>
                    <a:pt x="1254" y="753"/>
                  </a:lnTo>
                  <a:lnTo>
                    <a:pt x="1229" y="1755"/>
                  </a:lnTo>
                  <a:lnTo>
                    <a:pt x="1730" y="1755"/>
                  </a:lnTo>
                  <a:lnTo>
                    <a:pt x="1755" y="1"/>
                  </a:lnTo>
                  <a:lnTo>
                    <a:pt x="1254" y="1"/>
                  </a:lnTo>
                  <a:lnTo>
                    <a:pt x="1254" y="252"/>
                  </a:lnTo>
                  <a:lnTo>
                    <a:pt x="1003" y="252"/>
                  </a:lnTo>
                  <a:lnTo>
                    <a:pt x="1003" y="502"/>
                  </a:lnTo>
                  <a:lnTo>
                    <a:pt x="752" y="502"/>
                  </a:lnTo>
                  <a:lnTo>
                    <a:pt x="752" y="252"/>
                  </a:lnTo>
                  <a:lnTo>
                    <a:pt x="502" y="252"/>
                  </a:lnTo>
                  <a:lnTo>
                    <a:pt x="5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8"/>
            <p:cNvSpPr/>
            <p:nvPr/>
          </p:nvSpPr>
          <p:spPr>
            <a:xfrm>
              <a:off x="5007050" y="3230600"/>
              <a:ext cx="43875" cy="43900"/>
            </a:xfrm>
            <a:custGeom>
              <a:rect b="b" l="l" r="r" t="t"/>
              <a:pathLst>
                <a:path extrusionOk="0" h="1756" w="1755">
                  <a:moveTo>
                    <a:pt x="26" y="1"/>
                  </a:moveTo>
                  <a:lnTo>
                    <a:pt x="0" y="1755"/>
                  </a:lnTo>
                  <a:lnTo>
                    <a:pt x="1730" y="1755"/>
                  </a:lnTo>
                  <a:lnTo>
                    <a:pt x="1755" y="1505"/>
                  </a:lnTo>
                  <a:lnTo>
                    <a:pt x="502" y="1505"/>
                  </a:lnTo>
                  <a:lnTo>
                    <a:pt x="502" y="1003"/>
                  </a:lnTo>
                  <a:lnTo>
                    <a:pt x="1504" y="1028"/>
                  </a:lnTo>
                  <a:lnTo>
                    <a:pt x="1504" y="778"/>
                  </a:lnTo>
                  <a:lnTo>
                    <a:pt x="502" y="753"/>
                  </a:lnTo>
                  <a:lnTo>
                    <a:pt x="502" y="277"/>
                  </a:lnTo>
                  <a:lnTo>
                    <a:pt x="1755" y="277"/>
                  </a:lnTo>
                  <a:lnTo>
                    <a:pt x="1755" y="26"/>
                  </a:lnTo>
                  <a:lnTo>
                    <a:pt x="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8"/>
            <p:cNvSpPr/>
            <p:nvPr/>
          </p:nvSpPr>
          <p:spPr>
            <a:xfrm>
              <a:off x="4857925" y="3289500"/>
              <a:ext cx="43250" cy="43275"/>
            </a:xfrm>
            <a:custGeom>
              <a:rect b="b" l="l" r="r" t="t"/>
              <a:pathLst>
                <a:path extrusionOk="0" h="1731" w="1730">
                  <a:moveTo>
                    <a:pt x="1254" y="251"/>
                  </a:moveTo>
                  <a:lnTo>
                    <a:pt x="1229" y="1480"/>
                  </a:lnTo>
                  <a:lnTo>
                    <a:pt x="477" y="1480"/>
                  </a:lnTo>
                  <a:lnTo>
                    <a:pt x="502" y="251"/>
                  </a:lnTo>
                  <a:close/>
                  <a:moveTo>
                    <a:pt x="251" y="1"/>
                  </a:moveTo>
                  <a:lnTo>
                    <a:pt x="251" y="226"/>
                  </a:lnTo>
                  <a:lnTo>
                    <a:pt x="1" y="226"/>
                  </a:lnTo>
                  <a:lnTo>
                    <a:pt x="1" y="1480"/>
                  </a:lnTo>
                  <a:lnTo>
                    <a:pt x="251" y="1480"/>
                  </a:lnTo>
                  <a:lnTo>
                    <a:pt x="226" y="1730"/>
                  </a:lnTo>
                  <a:lnTo>
                    <a:pt x="1479" y="1730"/>
                  </a:lnTo>
                  <a:lnTo>
                    <a:pt x="1479" y="1480"/>
                  </a:lnTo>
                  <a:lnTo>
                    <a:pt x="1730" y="1480"/>
                  </a:lnTo>
                  <a:lnTo>
                    <a:pt x="1730" y="251"/>
                  </a:lnTo>
                  <a:lnTo>
                    <a:pt x="1504" y="251"/>
                  </a:lnTo>
                  <a:lnTo>
                    <a:pt x="15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8"/>
            <p:cNvSpPr/>
            <p:nvPr/>
          </p:nvSpPr>
          <p:spPr>
            <a:xfrm>
              <a:off x="4907425" y="3289500"/>
              <a:ext cx="43875" cy="43900"/>
            </a:xfrm>
            <a:custGeom>
              <a:rect b="b" l="l" r="r" t="t"/>
              <a:pathLst>
                <a:path extrusionOk="0" h="1756" w="1755">
                  <a:moveTo>
                    <a:pt x="0" y="1"/>
                  </a:moveTo>
                  <a:lnTo>
                    <a:pt x="0" y="1003"/>
                  </a:lnTo>
                  <a:lnTo>
                    <a:pt x="251" y="1003"/>
                  </a:lnTo>
                  <a:lnTo>
                    <a:pt x="251" y="1254"/>
                  </a:lnTo>
                  <a:lnTo>
                    <a:pt x="502" y="1254"/>
                  </a:lnTo>
                  <a:lnTo>
                    <a:pt x="502" y="1505"/>
                  </a:lnTo>
                  <a:lnTo>
                    <a:pt x="752" y="1505"/>
                  </a:lnTo>
                  <a:lnTo>
                    <a:pt x="752" y="1755"/>
                  </a:lnTo>
                  <a:lnTo>
                    <a:pt x="978" y="1755"/>
                  </a:lnTo>
                  <a:lnTo>
                    <a:pt x="1003" y="1505"/>
                  </a:lnTo>
                  <a:lnTo>
                    <a:pt x="1229" y="1505"/>
                  </a:lnTo>
                  <a:lnTo>
                    <a:pt x="1254" y="1254"/>
                  </a:lnTo>
                  <a:lnTo>
                    <a:pt x="1479" y="1254"/>
                  </a:lnTo>
                  <a:lnTo>
                    <a:pt x="1504" y="1003"/>
                  </a:lnTo>
                  <a:lnTo>
                    <a:pt x="1730" y="1003"/>
                  </a:lnTo>
                  <a:lnTo>
                    <a:pt x="1755" y="26"/>
                  </a:lnTo>
                  <a:lnTo>
                    <a:pt x="1254" y="26"/>
                  </a:lnTo>
                  <a:lnTo>
                    <a:pt x="1254" y="753"/>
                  </a:lnTo>
                  <a:lnTo>
                    <a:pt x="1003" y="753"/>
                  </a:lnTo>
                  <a:lnTo>
                    <a:pt x="1003" y="1003"/>
                  </a:lnTo>
                  <a:lnTo>
                    <a:pt x="752" y="1003"/>
                  </a:lnTo>
                  <a:lnTo>
                    <a:pt x="752" y="753"/>
                  </a:lnTo>
                  <a:lnTo>
                    <a:pt x="502" y="753"/>
                  </a:lnTo>
                  <a:lnTo>
                    <a:pt x="50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8"/>
            <p:cNvSpPr/>
            <p:nvPr/>
          </p:nvSpPr>
          <p:spPr>
            <a:xfrm>
              <a:off x="4956925" y="3290125"/>
              <a:ext cx="43875" cy="43900"/>
            </a:xfrm>
            <a:custGeom>
              <a:rect b="b" l="l" r="r" t="t"/>
              <a:pathLst>
                <a:path extrusionOk="0" h="1756" w="1755">
                  <a:moveTo>
                    <a:pt x="26" y="1"/>
                  </a:moveTo>
                  <a:lnTo>
                    <a:pt x="0" y="1730"/>
                  </a:lnTo>
                  <a:lnTo>
                    <a:pt x="1730" y="1755"/>
                  </a:lnTo>
                  <a:lnTo>
                    <a:pt x="1730" y="1505"/>
                  </a:lnTo>
                  <a:lnTo>
                    <a:pt x="502" y="1480"/>
                  </a:lnTo>
                  <a:lnTo>
                    <a:pt x="502" y="1003"/>
                  </a:lnTo>
                  <a:lnTo>
                    <a:pt x="1504" y="1003"/>
                  </a:lnTo>
                  <a:lnTo>
                    <a:pt x="1504" y="753"/>
                  </a:lnTo>
                  <a:lnTo>
                    <a:pt x="502" y="753"/>
                  </a:lnTo>
                  <a:lnTo>
                    <a:pt x="502" y="251"/>
                  </a:lnTo>
                  <a:lnTo>
                    <a:pt x="1755" y="251"/>
                  </a:lnTo>
                  <a:lnTo>
                    <a:pt x="175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8"/>
            <p:cNvSpPr/>
            <p:nvPr/>
          </p:nvSpPr>
          <p:spPr>
            <a:xfrm>
              <a:off x="5006425" y="3290750"/>
              <a:ext cx="43875" cy="43275"/>
            </a:xfrm>
            <a:custGeom>
              <a:rect b="b" l="l" r="r" t="t"/>
              <a:pathLst>
                <a:path extrusionOk="0" h="1731" w="1755">
                  <a:moveTo>
                    <a:pt x="1254" y="252"/>
                  </a:moveTo>
                  <a:lnTo>
                    <a:pt x="1254" y="753"/>
                  </a:lnTo>
                  <a:lnTo>
                    <a:pt x="1003" y="753"/>
                  </a:lnTo>
                  <a:lnTo>
                    <a:pt x="1003" y="978"/>
                  </a:lnTo>
                  <a:lnTo>
                    <a:pt x="502" y="978"/>
                  </a:lnTo>
                  <a:lnTo>
                    <a:pt x="527" y="252"/>
                  </a:lnTo>
                  <a:close/>
                  <a:moveTo>
                    <a:pt x="25" y="1"/>
                  </a:moveTo>
                  <a:lnTo>
                    <a:pt x="0" y="1730"/>
                  </a:lnTo>
                  <a:lnTo>
                    <a:pt x="502" y="1730"/>
                  </a:lnTo>
                  <a:lnTo>
                    <a:pt x="502" y="1229"/>
                  </a:lnTo>
                  <a:lnTo>
                    <a:pt x="752" y="1229"/>
                  </a:lnTo>
                  <a:lnTo>
                    <a:pt x="752" y="1480"/>
                  </a:lnTo>
                  <a:lnTo>
                    <a:pt x="1003" y="1480"/>
                  </a:lnTo>
                  <a:lnTo>
                    <a:pt x="1003" y="1730"/>
                  </a:lnTo>
                  <a:lnTo>
                    <a:pt x="1755" y="1730"/>
                  </a:lnTo>
                  <a:lnTo>
                    <a:pt x="1755" y="1505"/>
                  </a:lnTo>
                  <a:lnTo>
                    <a:pt x="1504" y="1480"/>
                  </a:lnTo>
                  <a:lnTo>
                    <a:pt x="1504" y="1254"/>
                  </a:lnTo>
                  <a:lnTo>
                    <a:pt x="1254" y="1229"/>
                  </a:lnTo>
                  <a:lnTo>
                    <a:pt x="1254" y="1003"/>
                  </a:lnTo>
                  <a:lnTo>
                    <a:pt x="1755" y="1003"/>
                  </a:lnTo>
                  <a:lnTo>
                    <a:pt x="1755" y="252"/>
                  </a:lnTo>
                  <a:lnTo>
                    <a:pt x="1504" y="252"/>
                  </a:lnTo>
                  <a:lnTo>
                    <a:pt x="150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6" name="Google Shape;456;p28"/>
          <p:cNvSpPr txBox="1"/>
          <p:nvPr>
            <p:ph idx="4294967295" type="title"/>
          </p:nvPr>
        </p:nvSpPr>
        <p:spPr>
          <a:xfrm>
            <a:off x="695875" y="2571762"/>
            <a:ext cx="4249800" cy="73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DEVELOPED BY NEWLEAF GAMES</a:t>
            </a:r>
            <a:endParaRPr/>
          </a:p>
        </p:txBody>
      </p:sp>
      <p:pic>
        <p:nvPicPr>
          <p:cNvPr id="457" name="Google Shape;457;p28"/>
          <p:cNvPicPr preferRelativeResize="0"/>
          <p:nvPr/>
        </p:nvPicPr>
        <p:blipFill>
          <a:blip r:embed="rId3">
            <a:alphaModFix/>
          </a:blip>
          <a:stretch>
            <a:fillRect/>
          </a:stretch>
        </p:blipFill>
        <p:spPr>
          <a:xfrm>
            <a:off x="3093924" y="3430394"/>
            <a:ext cx="2501152" cy="1738088"/>
          </a:xfrm>
          <a:prstGeom prst="rect">
            <a:avLst/>
          </a:prstGeom>
          <a:noFill/>
          <a:ln>
            <a:noFill/>
          </a:ln>
        </p:spPr>
      </p:pic>
      <p:pic>
        <p:nvPicPr>
          <p:cNvPr id="458" name="Google Shape;458;p28"/>
          <p:cNvPicPr preferRelativeResize="0"/>
          <p:nvPr/>
        </p:nvPicPr>
        <p:blipFill>
          <a:blip r:embed="rId4">
            <a:alphaModFix/>
          </a:blip>
          <a:stretch>
            <a:fillRect/>
          </a:stretch>
        </p:blipFill>
        <p:spPr>
          <a:xfrm>
            <a:off x="817292" y="3641002"/>
            <a:ext cx="1895003" cy="1316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29"/>
          <p:cNvSpPr txBox="1"/>
          <p:nvPr>
            <p:ph type="title"/>
          </p:nvPr>
        </p:nvSpPr>
        <p:spPr>
          <a:xfrm>
            <a:off x="720000" y="1905114"/>
            <a:ext cx="4249800" cy="736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ABOUT US</a:t>
            </a:r>
            <a:endParaRPr/>
          </a:p>
        </p:txBody>
      </p:sp>
      <p:grpSp>
        <p:nvGrpSpPr>
          <p:cNvPr id="464" name="Google Shape;464;p29"/>
          <p:cNvGrpSpPr/>
          <p:nvPr/>
        </p:nvGrpSpPr>
        <p:grpSpPr>
          <a:xfrm>
            <a:off x="6043725" y="1279625"/>
            <a:ext cx="2387179" cy="2584287"/>
            <a:chOff x="5882000" y="1279625"/>
            <a:chExt cx="2387179" cy="2584287"/>
          </a:xfrm>
        </p:grpSpPr>
        <p:sp>
          <p:nvSpPr>
            <p:cNvPr id="465" name="Google Shape;465;p29"/>
            <p:cNvSpPr/>
            <p:nvPr/>
          </p:nvSpPr>
          <p:spPr>
            <a:xfrm>
              <a:off x="5882000" y="1279625"/>
              <a:ext cx="2387179" cy="2584287"/>
            </a:xfrm>
            <a:custGeom>
              <a:rect b="b" l="l" r="r" t="t"/>
              <a:pathLst>
                <a:path extrusionOk="0" h="33184" w="30653">
                  <a:moveTo>
                    <a:pt x="15490" y="0"/>
                  </a:moveTo>
                  <a:cubicBezTo>
                    <a:pt x="12332" y="0"/>
                    <a:pt x="9299" y="978"/>
                    <a:pt x="6718" y="2807"/>
                  </a:cubicBezTo>
                  <a:cubicBezTo>
                    <a:pt x="6116" y="3233"/>
                    <a:pt x="5540" y="3709"/>
                    <a:pt x="5013" y="4211"/>
                  </a:cubicBezTo>
                  <a:cubicBezTo>
                    <a:pt x="4888" y="4336"/>
                    <a:pt x="4738" y="4461"/>
                    <a:pt x="4612" y="4612"/>
                  </a:cubicBezTo>
                  <a:lnTo>
                    <a:pt x="3710" y="4737"/>
                  </a:lnTo>
                  <a:cubicBezTo>
                    <a:pt x="3334" y="4787"/>
                    <a:pt x="2983" y="4988"/>
                    <a:pt x="2758" y="5313"/>
                  </a:cubicBezTo>
                  <a:cubicBezTo>
                    <a:pt x="2532" y="5614"/>
                    <a:pt x="2432" y="6015"/>
                    <a:pt x="2507" y="6391"/>
                  </a:cubicBezTo>
                  <a:lnTo>
                    <a:pt x="2632" y="7143"/>
                  </a:lnTo>
                  <a:cubicBezTo>
                    <a:pt x="2532" y="7318"/>
                    <a:pt x="2432" y="7469"/>
                    <a:pt x="2332" y="7644"/>
                  </a:cubicBezTo>
                  <a:cubicBezTo>
                    <a:pt x="1404" y="9248"/>
                    <a:pt x="878" y="11028"/>
                    <a:pt x="602" y="12882"/>
                  </a:cubicBezTo>
                  <a:cubicBezTo>
                    <a:pt x="1" y="16817"/>
                    <a:pt x="327" y="20927"/>
                    <a:pt x="327" y="24912"/>
                  </a:cubicBezTo>
                  <a:lnTo>
                    <a:pt x="327" y="32181"/>
                  </a:lnTo>
                  <a:cubicBezTo>
                    <a:pt x="327" y="32732"/>
                    <a:pt x="778" y="33183"/>
                    <a:pt x="1329" y="33183"/>
                  </a:cubicBezTo>
                  <a:lnTo>
                    <a:pt x="29650" y="33183"/>
                  </a:lnTo>
                  <a:cubicBezTo>
                    <a:pt x="30201" y="33183"/>
                    <a:pt x="30653" y="32732"/>
                    <a:pt x="30653" y="32181"/>
                  </a:cubicBezTo>
                  <a:lnTo>
                    <a:pt x="30653" y="15163"/>
                  </a:lnTo>
                  <a:cubicBezTo>
                    <a:pt x="30653" y="14486"/>
                    <a:pt x="30602" y="13810"/>
                    <a:pt x="30502" y="13158"/>
                  </a:cubicBezTo>
                  <a:cubicBezTo>
                    <a:pt x="30427" y="12657"/>
                    <a:pt x="30352" y="12156"/>
                    <a:pt x="30227" y="11654"/>
                  </a:cubicBezTo>
                  <a:cubicBezTo>
                    <a:pt x="28572" y="5038"/>
                    <a:pt x="22332" y="0"/>
                    <a:pt x="15490" y="0"/>
                  </a:cubicBezTo>
                  <a:close/>
                </a:path>
              </a:pathLst>
            </a:custGeom>
            <a:solidFill>
              <a:schemeClr val="dk1"/>
            </a:solidFill>
            <a:ln>
              <a:noFill/>
            </a:ln>
            <a:effectLst>
              <a:outerShdw rotWithShape="0" algn="bl" dir="2460000" dist="66675">
                <a:schemeClr val="accent5">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9"/>
            <p:cNvSpPr/>
            <p:nvPr/>
          </p:nvSpPr>
          <p:spPr>
            <a:xfrm>
              <a:off x="5979577" y="1357656"/>
              <a:ext cx="2205647" cy="2428143"/>
            </a:xfrm>
            <a:custGeom>
              <a:rect b="b" l="l" r="r" t="t"/>
              <a:pathLst>
                <a:path extrusionOk="0" h="31179" w="28322">
                  <a:moveTo>
                    <a:pt x="14161" y="1"/>
                  </a:moveTo>
                  <a:cubicBezTo>
                    <a:pt x="11104" y="1"/>
                    <a:pt x="8272" y="953"/>
                    <a:pt x="5966" y="2607"/>
                  </a:cubicBezTo>
                  <a:cubicBezTo>
                    <a:pt x="5389" y="3008"/>
                    <a:pt x="4863" y="3459"/>
                    <a:pt x="4362" y="3935"/>
                  </a:cubicBezTo>
                  <a:cubicBezTo>
                    <a:pt x="3384" y="4863"/>
                    <a:pt x="2532" y="5940"/>
                    <a:pt x="1856" y="7118"/>
                  </a:cubicBezTo>
                  <a:cubicBezTo>
                    <a:pt x="1379" y="7945"/>
                    <a:pt x="1003" y="8823"/>
                    <a:pt x="703" y="9725"/>
                  </a:cubicBezTo>
                  <a:cubicBezTo>
                    <a:pt x="678" y="9800"/>
                    <a:pt x="653" y="9875"/>
                    <a:pt x="628" y="9976"/>
                  </a:cubicBezTo>
                  <a:cubicBezTo>
                    <a:pt x="577" y="10126"/>
                    <a:pt x="527" y="10301"/>
                    <a:pt x="477" y="10477"/>
                  </a:cubicBezTo>
                  <a:cubicBezTo>
                    <a:pt x="277" y="11254"/>
                    <a:pt x="126" y="12081"/>
                    <a:pt x="51" y="12908"/>
                  </a:cubicBezTo>
                  <a:cubicBezTo>
                    <a:pt x="51" y="12958"/>
                    <a:pt x="51" y="13008"/>
                    <a:pt x="51" y="13058"/>
                  </a:cubicBezTo>
                  <a:cubicBezTo>
                    <a:pt x="26" y="13184"/>
                    <a:pt x="26" y="13334"/>
                    <a:pt x="26" y="13459"/>
                  </a:cubicBezTo>
                  <a:cubicBezTo>
                    <a:pt x="1" y="13685"/>
                    <a:pt x="1" y="13910"/>
                    <a:pt x="1" y="14161"/>
                  </a:cubicBezTo>
                  <a:lnTo>
                    <a:pt x="1" y="31179"/>
                  </a:lnTo>
                  <a:lnTo>
                    <a:pt x="28322" y="31179"/>
                  </a:lnTo>
                  <a:lnTo>
                    <a:pt x="28322" y="14161"/>
                  </a:lnTo>
                  <a:cubicBezTo>
                    <a:pt x="28322" y="14036"/>
                    <a:pt x="28322" y="13910"/>
                    <a:pt x="28322" y="13785"/>
                  </a:cubicBezTo>
                  <a:cubicBezTo>
                    <a:pt x="28322" y="13760"/>
                    <a:pt x="28322" y="13735"/>
                    <a:pt x="28322" y="13710"/>
                  </a:cubicBezTo>
                  <a:cubicBezTo>
                    <a:pt x="28322" y="13585"/>
                    <a:pt x="28297" y="13484"/>
                    <a:pt x="28297" y="13384"/>
                  </a:cubicBezTo>
                  <a:cubicBezTo>
                    <a:pt x="28297" y="13309"/>
                    <a:pt x="28297" y="13234"/>
                    <a:pt x="28297" y="13159"/>
                  </a:cubicBezTo>
                  <a:cubicBezTo>
                    <a:pt x="28272" y="13083"/>
                    <a:pt x="28272" y="13033"/>
                    <a:pt x="28272" y="12958"/>
                  </a:cubicBezTo>
                  <a:cubicBezTo>
                    <a:pt x="28272" y="12958"/>
                    <a:pt x="28272" y="12933"/>
                    <a:pt x="28272" y="12908"/>
                  </a:cubicBezTo>
                  <a:cubicBezTo>
                    <a:pt x="28272" y="12858"/>
                    <a:pt x="28272" y="12808"/>
                    <a:pt x="28247" y="12758"/>
                  </a:cubicBezTo>
                  <a:cubicBezTo>
                    <a:pt x="28247" y="12707"/>
                    <a:pt x="28247" y="12632"/>
                    <a:pt x="28247" y="12582"/>
                  </a:cubicBezTo>
                  <a:cubicBezTo>
                    <a:pt x="28222" y="12482"/>
                    <a:pt x="28222" y="12407"/>
                    <a:pt x="28197" y="12306"/>
                  </a:cubicBezTo>
                  <a:cubicBezTo>
                    <a:pt x="28197" y="12231"/>
                    <a:pt x="28172" y="12156"/>
                    <a:pt x="28172" y="12056"/>
                  </a:cubicBezTo>
                  <a:cubicBezTo>
                    <a:pt x="28172" y="12031"/>
                    <a:pt x="28146" y="11981"/>
                    <a:pt x="28146" y="11956"/>
                  </a:cubicBezTo>
                  <a:cubicBezTo>
                    <a:pt x="28146" y="11930"/>
                    <a:pt x="28146" y="11905"/>
                    <a:pt x="28146" y="11880"/>
                  </a:cubicBezTo>
                  <a:cubicBezTo>
                    <a:pt x="28146" y="11880"/>
                    <a:pt x="28146" y="11880"/>
                    <a:pt x="28146" y="11855"/>
                  </a:cubicBezTo>
                  <a:cubicBezTo>
                    <a:pt x="28121" y="11755"/>
                    <a:pt x="28096" y="11655"/>
                    <a:pt x="28096" y="11555"/>
                  </a:cubicBezTo>
                  <a:cubicBezTo>
                    <a:pt x="28071" y="11529"/>
                    <a:pt x="28071" y="11529"/>
                    <a:pt x="28071" y="11504"/>
                  </a:cubicBezTo>
                  <a:cubicBezTo>
                    <a:pt x="28071" y="11454"/>
                    <a:pt x="28071" y="11404"/>
                    <a:pt x="28046" y="11379"/>
                  </a:cubicBezTo>
                  <a:cubicBezTo>
                    <a:pt x="28046" y="11304"/>
                    <a:pt x="28021" y="11254"/>
                    <a:pt x="28021" y="11179"/>
                  </a:cubicBezTo>
                  <a:cubicBezTo>
                    <a:pt x="27971" y="11003"/>
                    <a:pt x="27946" y="10828"/>
                    <a:pt x="27896" y="10677"/>
                  </a:cubicBezTo>
                  <a:cubicBezTo>
                    <a:pt x="27871" y="10577"/>
                    <a:pt x="27846" y="10502"/>
                    <a:pt x="27821" y="10427"/>
                  </a:cubicBezTo>
                  <a:cubicBezTo>
                    <a:pt x="27796" y="10352"/>
                    <a:pt x="27796" y="10276"/>
                    <a:pt x="27771" y="10201"/>
                  </a:cubicBezTo>
                  <a:cubicBezTo>
                    <a:pt x="27745" y="10126"/>
                    <a:pt x="27720" y="10026"/>
                    <a:pt x="27695" y="9951"/>
                  </a:cubicBezTo>
                  <a:cubicBezTo>
                    <a:pt x="27695" y="9951"/>
                    <a:pt x="27695" y="9925"/>
                    <a:pt x="27695" y="9925"/>
                  </a:cubicBezTo>
                  <a:cubicBezTo>
                    <a:pt x="27645" y="9825"/>
                    <a:pt x="27620" y="9725"/>
                    <a:pt x="27570" y="9600"/>
                  </a:cubicBezTo>
                  <a:cubicBezTo>
                    <a:pt x="27545" y="9524"/>
                    <a:pt x="27520" y="9449"/>
                    <a:pt x="27495" y="9374"/>
                  </a:cubicBezTo>
                  <a:cubicBezTo>
                    <a:pt x="27470" y="9324"/>
                    <a:pt x="27470" y="9274"/>
                    <a:pt x="27445" y="9224"/>
                  </a:cubicBezTo>
                  <a:cubicBezTo>
                    <a:pt x="27370" y="9048"/>
                    <a:pt x="27319" y="8873"/>
                    <a:pt x="27244" y="8697"/>
                  </a:cubicBezTo>
                  <a:cubicBezTo>
                    <a:pt x="27219" y="8647"/>
                    <a:pt x="27169" y="8572"/>
                    <a:pt x="27144" y="8497"/>
                  </a:cubicBezTo>
                  <a:cubicBezTo>
                    <a:pt x="27044" y="8246"/>
                    <a:pt x="26943" y="8021"/>
                    <a:pt x="26818" y="7795"/>
                  </a:cubicBezTo>
                  <a:cubicBezTo>
                    <a:pt x="26793" y="7720"/>
                    <a:pt x="26743" y="7645"/>
                    <a:pt x="26718" y="7570"/>
                  </a:cubicBezTo>
                  <a:cubicBezTo>
                    <a:pt x="26668" y="7494"/>
                    <a:pt x="26618" y="7419"/>
                    <a:pt x="26593" y="7344"/>
                  </a:cubicBezTo>
                  <a:cubicBezTo>
                    <a:pt x="26492" y="7194"/>
                    <a:pt x="26417" y="7043"/>
                    <a:pt x="26342" y="6918"/>
                  </a:cubicBezTo>
                  <a:cubicBezTo>
                    <a:pt x="26292" y="6843"/>
                    <a:pt x="26267" y="6793"/>
                    <a:pt x="26242" y="6742"/>
                  </a:cubicBezTo>
                  <a:cubicBezTo>
                    <a:pt x="26116" y="6542"/>
                    <a:pt x="25991" y="6341"/>
                    <a:pt x="25866" y="6166"/>
                  </a:cubicBezTo>
                  <a:cubicBezTo>
                    <a:pt x="25816" y="6091"/>
                    <a:pt x="25766" y="6041"/>
                    <a:pt x="25740" y="5991"/>
                  </a:cubicBezTo>
                  <a:cubicBezTo>
                    <a:pt x="25615" y="5815"/>
                    <a:pt x="25465" y="5640"/>
                    <a:pt x="25339" y="5464"/>
                  </a:cubicBezTo>
                  <a:cubicBezTo>
                    <a:pt x="25314" y="5414"/>
                    <a:pt x="25264" y="5364"/>
                    <a:pt x="25239" y="5314"/>
                  </a:cubicBezTo>
                  <a:cubicBezTo>
                    <a:pt x="24989" y="5038"/>
                    <a:pt x="24763" y="4737"/>
                    <a:pt x="24512" y="4487"/>
                  </a:cubicBezTo>
                  <a:cubicBezTo>
                    <a:pt x="24462" y="4437"/>
                    <a:pt x="24412" y="4387"/>
                    <a:pt x="24362" y="4336"/>
                  </a:cubicBezTo>
                  <a:cubicBezTo>
                    <a:pt x="24312" y="4261"/>
                    <a:pt x="24237" y="4211"/>
                    <a:pt x="24187" y="4136"/>
                  </a:cubicBezTo>
                  <a:cubicBezTo>
                    <a:pt x="24061" y="4011"/>
                    <a:pt x="23936" y="3910"/>
                    <a:pt x="23811" y="3785"/>
                  </a:cubicBezTo>
                  <a:cubicBezTo>
                    <a:pt x="23760" y="3735"/>
                    <a:pt x="23685" y="3660"/>
                    <a:pt x="23610" y="3610"/>
                  </a:cubicBezTo>
                  <a:cubicBezTo>
                    <a:pt x="22658" y="2757"/>
                    <a:pt x="21580" y="2031"/>
                    <a:pt x="20427" y="1454"/>
                  </a:cubicBezTo>
                  <a:cubicBezTo>
                    <a:pt x="18547" y="527"/>
                    <a:pt x="16417" y="1"/>
                    <a:pt x="141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9"/>
            <p:cNvSpPr/>
            <p:nvPr/>
          </p:nvSpPr>
          <p:spPr>
            <a:xfrm>
              <a:off x="7213123" y="3125965"/>
              <a:ext cx="972067" cy="659778"/>
            </a:xfrm>
            <a:custGeom>
              <a:rect b="b" l="l" r="r" t="t"/>
              <a:pathLst>
                <a:path extrusionOk="0" h="8472" w="12482">
                  <a:moveTo>
                    <a:pt x="7169" y="0"/>
                  </a:moveTo>
                  <a:cubicBezTo>
                    <a:pt x="3209" y="0"/>
                    <a:pt x="1" y="3209"/>
                    <a:pt x="1" y="7168"/>
                  </a:cubicBezTo>
                  <a:cubicBezTo>
                    <a:pt x="1" y="7620"/>
                    <a:pt x="51" y="8046"/>
                    <a:pt x="126" y="8472"/>
                  </a:cubicBezTo>
                  <a:lnTo>
                    <a:pt x="12482" y="8472"/>
                  </a:lnTo>
                  <a:lnTo>
                    <a:pt x="12482" y="2356"/>
                  </a:lnTo>
                  <a:cubicBezTo>
                    <a:pt x="11179" y="903"/>
                    <a:pt x="9274" y="0"/>
                    <a:pt x="7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9"/>
            <p:cNvSpPr/>
            <p:nvPr/>
          </p:nvSpPr>
          <p:spPr>
            <a:xfrm>
              <a:off x="7279473" y="2218409"/>
              <a:ext cx="113312" cy="113234"/>
            </a:xfrm>
            <a:custGeom>
              <a:rect b="b" l="l" r="r" t="t"/>
              <a:pathLst>
                <a:path extrusionOk="0" h="1454" w="1455">
                  <a:moveTo>
                    <a:pt x="728" y="0"/>
                  </a:moveTo>
                  <a:cubicBezTo>
                    <a:pt x="327" y="0"/>
                    <a:pt x="1" y="326"/>
                    <a:pt x="1" y="727"/>
                  </a:cubicBezTo>
                  <a:cubicBezTo>
                    <a:pt x="1" y="1128"/>
                    <a:pt x="327" y="1454"/>
                    <a:pt x="728" y="1454"/>
                  </a:cubicBezTo>
                  <a:cubicBezTo>
                    <a:pt x="1129" y="1454"/>
                    <a:pt x="1454" y="1128"/>
                    <a:pt x="1454" y="727"/>
                  </a:cubicBezTo>
                  <a:cubicBezTo>
                    <a:pt x="1454" y="326"/>
                    <a:pt x="1129" y="0"/>
                    <a:pt x="7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9"/>
            <p:cNvSpPr/>
            <p:nvPr/>
          </p:nvSpPr>
          <p:spPr>
            <a:xfrm>
              <a:off x="7917739" y="3613930"/>
              <a:ext cx="115259" cy="113234"/>
            </a:xfrm>
            <a:custGeom>
              <a:rect b="b" l="l" r="r" t="t"/>
              <a:pathLst>
                <a:path extrusionOk="0" h="1454" w="1480">
                  <a:moveTo>
                    <a:pt x="727" y="0"/>
                  </a:moveTo>
                  <a:cubicBezTo>
                    <a:pt x="326" y="0"/>
                    <a:pt x="0" y="326"/>
                    <a:pt x="0" y="727"/>
                  </a:cubicBezTo>
                  <a:cubicBezTo>
                    <a:pt x="0" y="1128"/>
                    <a:pt x="326" y="1454"/>
                    <a:pt x="727" y="1454"/>
                  </a:cubicBezTo>
                  <a:cubicBezTo>
                    <a:pt x="1128" y="1454"/>
                    <a:pt x="1479" y="1128"/>
                    <a:pt x="1479" y="727"/>
                  </a:cubicBezTo>
                  <a:cubicBezTo>
                    <a:pt x="1479" y="326"/>
                    <a:pt x="1128" y="0"/>
                    <a:pt x="7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9"/>
            <p:cNvSpPr/>
            <p:nvPr/>
          </p:nvSpPr>
          <p:spPr>
            <a:xfrm>
              <a:off x="6859880" y="3613930"/>
              <a:ext cx="113234" cy="113234"/>
            </a:xfrm>
            <a:custGeom>
              <a:rect b="b" l="l" r="r" t="t"/>
              <a:pathLst>
                <a:path extrusionOk="0" h="1454" w="1454">
                  <a:moveTo>
                    <a:pt x="727" y="0"/>
                  </a:moveTo>
                  <a:cubicBezTo>
                    <a:pt x="326" y="0"/>
                    <a:pt x="0" y="326"/>
                    <a:pt x="0" y="727"/>
                  </a:cubicBezTo>
                  <a:cubicBezTo>
                    <a:pt x="0" y="1128"/>
                    <a:pt x="326" y="1454"/>
                    <a:pt x="727" y="1454"/>
                  </a:cubicBezTo>
                  <a:cubicBezTo>
                    <a:pt x="1128" y="1454"/>
                    <a:pt x="1454" y="1128"/>
                    <a:pt x="1454" y="727"/>
                  </a:cubicBezTo>
                  <a:cubicBezTo>
                    <a:pt x="1454" y="326"/>
                    <a:pt x="1128" y="0"/>
                    <a:pt x="7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9"/>
            <p:cNvSpPr/>
            <p:nvPr/>
          </p:nvSpPr>
          <p:spPr>
            <a:xfrm>
              <a:off x="6032299" y="2144194"/>
              <a:ext cx="113312" cy="113312"/>
            </a:xfrm>
            <a:custGeom>
              <a:rect b="b" l="l" r="r" t="t"/>
              <a:pathLst>
                <a:path extrusionOk="0" h="1455" w="1455">
                  <a:moveTo>
                    <a:pt x="727" y="1"/>
                  </a:moveTo>
                  <a:cubicBezTo>
                    <a:pt x="326" y="1"/>
                    <a:pt x="1" y="327"/>
                    <a:pt x="1" y="728"/>
                  </a:cubicBezTo>
                  <a:cubicBezTo>
                    <a:pt x="1" y="1129"/>
                    <a:pt x="326" y="1455"/>
                    <a:pt x="727" y="1455"/>
                  </a:cubicBezTo>
                  <a:cubicBezTo>
                    <a:pt x="1128" y="1455"/>
                    <a:pt x="1454" y="1129"/>
                    <a:pt x="1454" y="728"/>
                  </a:cubicBezTo>
                  <a:cubicBezTo>
                    <a:pt x="1454" y="327"/>
                    <a:pt x="1128" y="1"/>
                    <a:pt x="7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9"/>
            <p:cNvSpPr/>
            <p:nvPr/>
          </p:nvSpPr>
          <p:spPr>
            <a:xfrm>
              <a:off x="7279473" y="1474780"/>
              <a:ext cx="113312" cy="113234"/>
            </a:xfrm>
            <a:custGeom>
              <a:rect b="b" l="l" r="r" t="t"/>
              <a:pathLst>
                <a:path extrusionOk="0" h="1454" w="1455">
                  <a:moveTo>
                    <a:pt x="728" y="0"/>
                  </a:moveTo>
                  <a:cubicBezTo>
                    <a:pt x="327" y="0"/>
                    <a:pt x="1" y="326"/>
                    <a:pt x="1" y="727"/>
                  </a:cubicBezTo>
                  <a:cubicBezTo>
                    <a:pt x="1" y="1128"/>
                    <a:pt x="327" y="1454"/>
                    <a:pt x="728" y="1454"/>
                  </a:cubicBezTo>
                  <a:cubicBezTo>
                    <a:pt x="1129" y="1454"/>
                    <a:pt x="1454" y="1128"/>
                    <a:pt x="1454" y="727"/>
                  </a:cubicBezTo>
                  <a:cubicBezTo>
                    <a:pt x="1454" y="326"/>
                    <a:pt x="1129" y="0"/>
                    <a:pt x="728" y="0"/>
                  </a:cubicBezTo>
                  <a:close/>
                </a:path>
              </a:pathLst>
            </a:custGeom>
            <a:solidFill>
              <a:srgbClr val="FDE8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9"/>
            <p:cNvSpPr/>
            <p:nvPr/>
          </p:nvSpPr>
          <p:spPr>
            <a:xfrm>
              <a:off x="7457106" y="1470886"/>
              <a:ext cx="724183" cy="913503"/>
            </a:xfrm>
            <a:custGeom>
              <a:rect b="b" l="l" r="r" t="t"/>
              <a:pathLst>
                <a:path extrusionOk="0" h="11730" w="9299">
                  <a:moveTo>
                    <a:pt x="1454" y="0"/>
                  </a:moveTo>
                  <a:cubicBezTo>
                    <a:pt x="527" y="1228"/>
                    <a:pt x="0" y="2757"/>
                    <a:pt x="0" y="4386"/>
                  </a:cubicBezTo>
                  <a:cubicBezTo>
                    <a:pt x="0" y="8446"/>
                    <a:pt x="3284" y="11730"/>
                    <a:pt x="7319" y="11730"/>
                  </a:cubicBezTo>
                  <a:cubicBezTo>
                    <a:pt x="8021" y="11730"/>
                    <a:pt x="8672" y="11629"/>
                    <a:pt x="9299" y="11454"/>
                  </a:cubicBezTo>
                  <a:cubicBezTo>
                    <a:pt x="9299" y="11404"/>
                    <a:pt x="9299" y="11354"/>
                    <a:pt x="9274" y="11304"/>
                  </a:cubicBezTo>
                  <a:cubicBezTo>
                    <a:pt x="9274" y="11253"/>
                    <a:pt x="9274" y="11178"/>
                    <a:pt x="9274" y="11128"/>
                  </a:cubicBezTo>
                  <a:cubicBezTo>
                    <a:pt x="9249" y="11028"/>
                    <a:pt x="9249" y="10953"/>
                    <a:pt x="9224" y="10852"/>
                  </a:cubicBezTo>
                  <a:cubicBezTo>
                    <a:pt x="9224" y="10777"/>
                    <a:pt x="9199" y="10702"/>
                    <a:pt x="9199" y="10602"/>
                  </a:cubicBezTo>
                  <a:cubicBezTo>
                    <a:pt x="9199" y="10577"/>
                    <a:pt x="9173" y="10527"/>
                    <a:pt x="9173" y="10502"/>
                  </a:cubicBezTo>
                  <a:cubicBezTo>
                    <a:pt x="9173" y="10476"/>
                    <a:pt x="9173" y="10451"/>
                    <a:pt x="9173" y="10426"/>
                  </a:cubicBezTo>
                  <a:cubicBezTo>
                    <a:pt x="9173" y="10426"/>
                    <a:pt x="9173" y="10426"/>
                    <a:pt x="9173" y="10401"/>
                  </a:cubicBezTo>
                  <a:cubicBezTo>
                    <a:pt x="9148" y="10301"/>
                    <a:pt x="9123" y="10201"/>
                    <a:pt x="9123" y="10101"/>
                  </a:cubicBezTo>
                  <a:cubicBezTo>
                    <a:pt x="9098" y="10075"/>
                    <a:pt x="9098" y="10075"/>
                    <a:pt x="9098" y="10050"/>
                  </a:cubicBezTo>
                  <a:cubicBezTo>
                    <a:pt x="9098" y="10000"/>
                    <a:pt x="9098" y="9950"/>
                    <a:pt x="9073" y="9925"/>
                  </a:cubicBezTo>
                  <a:cubicBezTo>
                    <a:pt x="9073" y="9850"/>
                    <a:pt x="9048" y="9800"/>
                    <a:pt x="9048" y="9725"/>
                  </a:cubicBezTo>
                  <a:cubicBezTo>
                    <a:pt x="8998" y="9549"/>
                    <a:pt x="8973" y="9374"/>
                    <a:pt x="8923" y="9223"/>
                  </a:cubicBezTo>
                  <a:cubicBezTo>
                    <a:pt x="8898" y="9123"/>
                    <a:pt x="8873" y="9048"/>
                    <a:pt x="8848" y="8973"/>
                  </a:cubicBezTo>
                  <a:cubicBezTo>
                    <a:pt x="8823" y="8898"/>
                    <a:pt x="8823" y="8822"/>
                    <a:pt x="8798" y="8747"/>
                  </a:cubicBezTo>
                  <a:cubicBezTo>
                    <a:pt x="8772" y="8672"/>
                    <a:pt x="8747" y="8572"/>
                    <a:pt x="8722" y="8497"/>
                  </a:cubicBezTo>
                  <a:cubicBezTo>
                    <a:pt x="8722" y="8497"/>
                    <a:pt x="8722" y="8471"/>
                    <a:pt x="8722" y="8471"/>
                  </a:cubicBezTo>
                  <a:cubicBezTo>
                    <a:pt x="8672" y="8371"/>
                    <a:pt x="8647" y="8271"/>
                    <a:pt x="8597" y="8146"/>
                  </a:cubicBezTo>
                  <a:cubicBezTo>
                    <a:pt x="8572" y="8070"/>
                    <a:pt x="8547" y="7995"/>
                    <a:pt x="8522" y="7920"/>
                  </a:cubicBezTo>
                  <a:cubicBezTo>
                    <a:pt x="8497" y="7870"/>
                    <a:pt x="8497" y="7820"/>
                    <a:pt x="8472" y="7770"/>
                  </a:cubicBezTo>
                  <a:cubicBezTo>
                    <a:pt x="8397" y="7594"/>
                    <a:pt x="8346" y="7419"/>
                    <a:pt x="8271" y="7243"/>
                  </a:cubicBezTo>
                  <a:cubicBezTo>
                    <a:pt x="8246" y="7193"/>
                    <a:pt x="8196" y="7118"/>
                    <a:pt x="8171" y="7043"/>
                  </a:cubicBezTo>
                  <a:cubicBezTo>
                    <a:pt x="8071" y="6792"/>
                    <a:pt x="7970" y="6567"/>
                    <a:pt x="7845" y="6341"/>
                  </a:cubicBezTo>
                  <a:cubicBezTo>
                    <a:pt x="7820" y="6266"/>
                    <a:pt x="7770" y="6191"/>
                    <a:pt x="7745" y="6116"/>
                  </a:cubicBezTo>
                  <a:cubicBezTo>
                    <a:pt x="7695" y="6040"/>
                    <a:pt x="7645" y="5965"/>
                    <a:pt x="7620" y="5890"/>
                  </a:cubicBezTo>
                  <a:cubicBezTo>
                    <a:pt x="7519" y="5740"/>
                    <a:pt x="7444" y="5589"/>
                    <a:pt x="7369" y="5464"/>
                  </a:cubicBezTo>
                  <a:cubicBezTo>
                    <a:pt x="7319" y="5389"/>
                    <a:pt x="7294" y="5339"/>
                    <a:pt x="7269" y="5288"/>
                  </a:cubicBezTo>
                  <a:cubicBezTo>
                    <a:pt x="7143" y="5088"/>
                    <a:pt x="7018" y="4887"/>
                    <a:pt x="6893" y="4712"/>
                  </a:cubicBezTo>
                  <a:cubicBezTo>
                    <a:pt x="6843" y="4637"/>
                    <a:pt x="6793" y="4587"/>
                    <a:pt x="6767" y="4537"/>
                  </a:cubicBezTo>
                  <a:cubicBezTo>
                    <a:pt x="6642" y="4361"/>
                    <a:pt x="6492" y="4186"/>
                    <a:pt x="6366" y="4010"/>
                  </a:cubicBezTo>
                  <a:cubicBezTo>
                    <a:pt x="6341" y="3960"/>
                    <a:pt x="6291" y="3910"/>
                    <a:pt x="6266" y="3860"/>
                  </a:cubicBezTo>
                  <a:cubicBezTo>
                    <a:pt x="6016" y="3584"/>
                    <a:pt x="5790" y="3283"/>
                    <a:pt x="5539" y="3033"/>
                  </a:cubicBezTo>
                  <a:cubicBezTo>
                    <a:pt x="5489" y="2983"/>
                    <a:pt x="5439" y="2933"/>
                    <a:pt x="5389" y="2882"/>
                  </a:cubicBezTo>
                  <a:cubicBezTo>
                    <a:pt x="5339" y="2807"/>
                    <a:pt x="5264" y="2757"/>
                    <a:pt x="5214" y="2682"/>
                  </a:cubicBezTo>
                  <a:cubicBezTo>
                    <a:pt x="5088" y="2557"/>
                    <a:pt x="4963" y="2456"/>
                    <a:pt x="4838" y="2331"/>
                  </a:cubicBezTo>
                  <a:cubicBezTo>
                    <a:pt x="4787" y="2281"/>
                    <a:pt x="4712" y="2206"/>
                    <a:pt x="4637" y="2156"/>
                  </a:cubicBezTo>
                  <a:cubicBezTo>
                    <a:pt x="3685" y="1303"/>
                    <a:pt x="2607" y="577"/>
                    <a:pt x="145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9"/>
            <p:cNvSpPr/>
            <p:nvPr/>
          </p:nvSpPr>
          <p:spPr>
            <a:xfrm>
              <a:off x="7408278" y="1940473"/>
              <a:ext cx="68454" cy="120632"/>
            </a:xfrm>
            <a:custGeom>
              <a:rect b="b" l="l" r="r" t="t"/>
              <a:pathLst>
                <a:path extrusionOk="0" h="1549" w="879">
                  <a:moveTo>
                    <a:pt x="157" y="1"/>
                  </a:moveTo>
                  <a:cubicBezTo>
                    <a:pt x="139" y="1"/>
                    <a:pt x="120" y="4"/>
                    <a:pt x="101" y="10"/>
                  </a:cubicBezTo>
                  <a:cubicBezTo>
                    <a:pt x="51" y="60"/>
                    <a:pt x="1" y="136"/>
                    <a:pt x="51" y="211"/>
                  </a:cubicBezTo>
                  <a:lnTo>
                    <a:pt x="577" y="1464"/>
                  </a:lnTo>
                  <a:cubicBezTo>
                    <a:pt x="615" y="1520"/>
                    <a:pt x="667" y="1549"/>
                    <a:pt x="722" y="1549"/>
                  </a:cubicBezTo>
                  <a:cubicBezTo>
                    <a:pt x="740" y="1549"/>
                    <a:pt x="759" y="1545"/>
                    <a:pt x="778" y="1539"/>
                  </a:cubicBezTo>
                  <a:cubicBezTo>
                    <a:pt x="828" y="1514"/>
                    <a:pt x="878" y="1439"/>
                    <a:pt x="828" y="1364"/>
                  </a:cubicBezTo>
                  <a:lnTo>
                    <a:pt x="302" y="86"/>
                  </a:lnTo>
                  <a:cubicBezTo>
                    <a:pt x="264" y="29"/>
                    <a:pt x="212" y="1"/>
                    <a:pt x="1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9"/>
            <p:cNvSpPr/>
            <p:nvPr/>
          </p:nvSpPr>
          <p:spPr>
            <a:xfrm>
              <a:off x="7578124" y="1885883"/>
              <a:ext cx="68376" cy="120554"/>
            </a:xfrm>
            <a:custGeom>
              <a:rect b="b" l="l" r="r" t="t"/>
              <a:pathLst>
                <a:path extrusionOk="0" h="1548" w="878">
                  <a:moveTo>
                    <a:pt x="157" y="0"/>
                  </a:moveTo>
                  <a:cubicBezTo>
                    <a:pt x="138" y="0"/>
                    <a:pt x="119" y="3"/>
                    <a:pt x="101" y="10"/>
                  </a:cubicBezTo>
                  <a:cubicBezTo>
                    <a:pt x="51" y="35"/>
                    <a:pt x="0" y="110"/>
                    <a:pt x="51" y="185"/>
                  </a:cubicBezTo>
                  <a:lnTo>
                    <a:pt x="577" y="1463"/>
                  </a:lnTo>
                  <a:cubicBezTo>
                    <a:pt x="614" y="1520"/>
                    <a:pt x="666" y="1548"/>
                    <a:pt x="721" y="1548"/>
                  </a:cubicBezTo>
                  <a:cubicBezTo>
                    <a:pt x="740" y="1548"/>
                    <a:pt x="759" y="1545"/>
                    <a:pt x="777" y="1538"/>
                  </a:cubicBezTo>
                  <a:cubicBezTo>
                    <a:pt x="827" y="1488"/>
                    <a:pt x="878" y="1413"/>
                    <a:pt x="853" y="1338"/>
                  </a:cubicBezTo>
                  <a:lnTo>
                    <a:pt x="301" y="85"/>
                  </a:lnTo>
                  <a:cubicBezTo>
                    <a:pt x="264" y="28"/>
                    <a:pt x="212" y="0"/>
                    <a:pt x="15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9"/>
            <p:cNvSpPr/>
            <p:nvPr/>
          </p:nvSpPr>
          <p:spPr>
            <a:xfrm>
              <a:off x="7474706" y="1721878"/>
              <a:ext cx="62536" cy="122346"/>
            </a:xfrm>
            <a:custGeom>
              <a:rect b="b" l="l" r="r" t="t"/>
              <a:pathLst>
                <a:path extrusionOk="0" h="1571" w="803">
                  <a:moveTo>
                    <a:pt x="646" y="1"/>
                  </a:moveTo>
                  <a:cubicBezTo>
                    <a:pt x="592" y="1"/>
                    <a:pt x="545" y="29"/>
                    <a:pt x="526" y="86"/>
                  </a:cubicBezTo>
                  <a:lnTo>
                    <a:pt x="50" y="1389"/>
                  </a:lnTo>
                  <a:cubicBezTo>
                    <a:pt x="0" y="1464"/>
                    <a:pt x="50" y="1539"/>
                    <a:pt x="125" y="1564"/>
                  </a:cubicBezTo>
                  <a:cubicBezTo>
                    <a:pt x="139" y="1569"/>
                    <a:pt x="153" y="1571"/>
                    <a:pt x="166" y="1571"/>
                  </a:cubicBezTo>
                  <a:cubicBezTo>
                    <a:pt x="226" y="1571"/>
                    <a:pt x="280" y="1530"/>
                    <a:pt x="301" y="1489"/>
                  </a:cubicBezTo>
                  <a:lnTo>
                    <a:pt x="777" y="186"/>
                  </a:lnTo>
                  <a:cubicBezTo>
                    <a:pt x="802" y="111"/>
                    <a:pt x="777" y="35"/>
                    <a:pt x="702" y="10"/>
                  </a:cubicBezTo>
                  <a:cubicBezTo>
                    <a:pt x="683" y="4"/>
                    <a:pt x="664" y="1"/>
                    <a:pt x="6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9"/>
            <p:cNvSpPr/>
            <p:nvPr/>
          </p:nvSpPr>
          <p:spPr>
            <a:xfrm>
              <a:off x="7738158" y="1833395"/>
              <a:ext cx="60589" cy="122346"/>
            </a:xfrm>
            <a:custGeom>
              <a:rect b="b" l="l" r="r" t="t"/>
              <a:pathLst>
                <a:path extrusionOk="0" h="1571" w="778">
                  <a:moveTo>
                    <a:pt x="636" y="0"/>
                  </a:moveTo>
                  <a:cubicBezTo>
                    <a:pt x="576" y="0"/>
                    <a:pt x="522" y="41"/>
                    <a:pt x="502" y="82"/>
                  </a:cubicBezTo>
                  <a:lnTo>
                    <a:pt x="26" y="1385"/>
                  </a:lnTo>
                  <a:cubicBezTo>
                    <a:pt x="1" y="1461"/>
                    <a:pt x="26" y="1536"/>
                    <a:pt x="101" y="1561"/>
                  </a:cubicBezTo>
                  <a:cubicBezTo>
                    <a:pt x="120" y="1567"/>
                    <a:pt x="138" y="1570"/>
                    <a:pt x="156" y="1570"/>
                  </a:cubicBezTo>
                  <a:cubicBezTo>
                    <a:pt x="210" y="1570"/>
                    <a:pt x="257" y="1542"/>
                    <a:pt x="276" y="1486"/>
                  </a:cubicBezTo>
                  <a:lnTo>
                    <a:pt x="752" y="182"/>
                  </a:lnTo>
                  <a:cubicBezTo>
                    <a:pt x="777" y="107"/>
                    <a:pt x="752" y="32"/>
                    <a:pt x="677" y="7"/>
                  </a:cubicBezTo>
                  <a:cubicBezTo>
                    <a:pt x="663" y="2"/>
                    <a:pt x="650" y="0"/>
                    <a:pt x="6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9"/>
            <p:cNvSpPr/>
            <p:nvPr/>
          </p:nvSpPr>
          <p:spPr>
            <a:xfrm>
              <a:off x="7763546" y="2174955"/>
              <a:ext cx="62536" cy="122346"/>
            </a:xfrm>
            <a:custGeom>
              <a:rect b="b" l="l" r="r" t="t"/>
              <a:pathLst>
                <a:path extrusionOk="0" h="1571" w="803">
                  <a:moveTo>
                    <a:pt x="637" y="0"/>
                  </a:moveTo>
                  <a:cubicBezTo>
                    <a:pt x="577" y="0"/>
                    <a:pt x="522" y="45"/>
                    <a:pt x="502" y="107"/>
                  </a:cubicBezTo>
                  <a:lnTo>
                    <a:pt x="25" y="1385"/>
                  </a:lnTo>
                  <a:cubicBezTo>
                    <a:pt x="0" y="1461"/>
                    <a:pt x="25" y="1536"/>
                    <a:pt x="101" y="1561"/>
                  </a:cubicBezTo>
                  <a:cubicBezTo>
                    <a:pt x="119" y="1567"/>
                    <a:pt x="138" y="1570"/>
                    <a:pt x="156" y="1570"/>
                  </a:cubicBezTo>
                  <a:cubicBezTo>
                    <a:pt x="210" y="1570"/>
                    <a:pt x="257" y="1542"/>
                    <a:pt x="276" y="1486"/>
                  </a:cubicBezTo>
                  <a:lnTo>
                    <a:pt x="777" y="207"/>
                  </a:lnTo>
                  <a:cubicBezTo>
                    <a:pt x="802" y="132"/>
                    <a:pt x="752" y="32"/>
                    <a:pt x="677" y="7"/>
                  </a:cubicBezTo>
                  <a:cubicBezTo>
                    <a:pt x="664" y="2"/>
                    <a:pt x="650" y="0"/>
                    <a:pt x="6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9"/>
            <p:cNvSpPr/>
            <p:nvPr/>
          </p:nvSpPr>
          <p:spPr>
            <a:xfrm>
              <a:off x="7484440" y="1595798"/>
              <a:ext cx="128887" cy="41587"/>
            </a:xfrm>
            <a:custGeom>
              <a:rect b="b" l="l" r="r" t="t"/>
              <a:pathLst>
                <a:path extrusionOk="0" h="534" w="1655">
                  <a:moveTo>
                    <a:pt x="176" y="0"/>
                  </a:moveTo>
                  <a:cubicBezTo>
                    <a:pt x="101" y="0"/>
                    <a:pt x="25" y="50"/>
                    <a:pt x="0" y="126"/>
                  </a:cubicBezTo>
                  <a:cubicBezTo>
                    <a:pt x="0" y="176"/>
                    <a:pt x="51" y="251"/>
                    <a:pt x="126" y="276"/>
                  </a:cubicBezTo>
                  <a:lnTo>
                    <a:pt x="1479" y="527"/>
                  </a:lnTo>
                  <a:cubicBezTo>
                    <a:pt x="1492" y="531"/>
                    <a:pt x="1506" y="533"/>
                    <a:pt x="1519" y="533"/>
                  </a:cubicBezTo>
                  <a:cubicBezTo>
                    <a:pt x="1579" y="533"/>
                    <a:pt x="1629" y="488"/>
                    <a:pt x="1629" y="426"/>
                  </a:cubicBezTo>
                  <a:cubicBezTo>
                    <a:pt x="1655" y="351"/>
                    <a:pt x="1604" y="276"/>
                    <a:pt x="1529" y="251"/>
                  </a:cubicBezTo>
                  <a:lnTo>
                    <a:pt x="17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9"/>
            <p:cNvSpPr/>
            <p:nvPr/>
          </p:nvSpPr>
          <p:spPr>
            <a:xfrm>
              <a:off x="7644474" y="2089059"/>
              <a:ext cx="128887" cy="41587"/>
            </a:xfrm>
            <a:custGeom>
              <a:rect b="b" l="l" r="r" t="t"/>
              <a:pathLst>
                <a:path extrusionOk="0" h="534" w="1655">
                  <a:moveTo>
                    <a:pt x="136" y="1"/>
                  </a:moveTo>
                  <a:cubicBezTo>
                    <a:pt x="77" y="1"/>
                    <a:pt x="26" y="46"/>
                    <a:pt x="26" y="107"/>
                  </a:cubicBezTo>
                  <a:cubicBezTo>
                    <a:pt x="1" y="183"/>
                    <a:pt x="51" y="258"/>
                    <a:pt x="126" y="258"/>
                  </a:cubicBezTo>
                  <a:lnTo>
                    <a:pt x="1479" y="533"/>
                  </a:lnTo>
                  <a:cubicBezTo>
                    <a:pt x="1554" y="533"/>
                    <a:pt x="1630" y="483"/>
                    <a:pt x="1655" y="408"/>
                  </a:cubicBezTo>
                  <a:cubicBezTo>
                    <a:pt x="1655" y="333"/>
                    <a:pt x="1605" y="258"/>
                    <a:pt x="1529" y="258"/>
                  </a:cubicBezTo>
                  <a:lnTo>
                    <a:pt x="176" y="7"/>
                  </a:lnTo>
                  <a:cubicBezTo>
                    <a:pt x="163" y="3"/>
                    <a:pt x="149"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9"/>
            <p:cNvSpPr/>
            <p:nvPr/>
          </p:nvSpPr>
          <p:spPr>
            <a:xfrm>
              <a:off x="7609352" y="1727485"/>
              <a:ext cx="101552" cy="95556"/>
            </a:xfrm>
            <a:custGeom>
              <a:rect b="b" l="l" r="r" t="t"/>
              <a:pathLst>
                <a:path extrusionOk="0" h="1227" w="1304">
                  <a:moveTo>
                    <a:pt x="138" y="1"/>
                  </a:moveTo>
                  <a:cubicBezTo>
                    <a:pt x="107" y="1"/>
                    <a:pt x="76" y="14"/>
                    <a:pt x="51" y="39"/>
                  </a:cubicBezTo>
                  <a:cubicBezTo>
                    <a:pt x="0" y="89"/>
                    <a:pt x="0" y="189"/>
                    <a:pt x="51" y="239"/>
                  </a:cubicBezTo>
                  <a:lnTo>
                    <a:pt x="1053" y="1191"/>
                  </a:lnTo>
                  <a:cubicBezTo>
                    <a:pt x="1076" y="1214"/>
                    <a:pt x="1108" y="1226"/>
                    <a:pt x="1142" y="1226"/>
                  </a:cubicBezTo>
                  <a:cubicBezTo>
                    <a:pt x="1183" y="1226"/>
                    <a:pt x="1226" y="1208"/>
                    <a:pt x="1254" y="1166"/>
                  </a:cubicBezTo>
                  <a:cubicBezTo>
                    <a:pt x="1304" y="1116"/>
                    <a:pt x="1304" y="1041"/>
                    <a:pt x="1228" y="991"/>
                  </a:cubicBezTo>
                  <a:lnTo>
                    <a:pt x="226" y="39"/>
                  </a:lnTo>
                  <a:cubicBezTo>
                    <a:pt x="201" y="14"/>
                    <a:pt x="170" y="1"/>
                    <a:pt x="1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9"/>
            <p:cNvSpPr/>
            <p:nvPr/>
          </p:nvSpPr>
          <p:spPr>
            <a:xfrm>
              <a:off x="7492228" y="2102297"/>
              <a:ext cx="103499" cy="95711"/>
            </a:xfrm>
            <a:custGeom>
              <a:rect b="b" l="l" r="r" t="t"/>
              <a:pathLst>
                <a:path extrusionOk="0" h="1229" w="1329">
                  <a:moveTo>
                    <a:pt x="164" y="0"/>
                  </a:moveTo>
                  <a:cubicBezTo>
                    <a:pt x="132" y="0"/>
                    <a:pt x="101" y="13"/>
                    <a:pt x="76" y="38"/>
                  </a:cubicBezTo>
                  <a:cubicBezTo>
                    <a:pt x="1" y="113"/>
                    <a:pt x="26" y="188"/>
                    <a:pt x="76" y="238"/>
                  </a:cubicBezTo>
                  <a:lnTo>
                    <a:pt x="1078" y="1191"/>
                  </a:lnTo>
                  <a:cubicBezTo>
                    <a:pt x="1103" y="1216"/>
                    <a:pt x="1135" y="1228"/>
                    <a:pt x="1169" y="1228"/>
                  </a:cubicBezTo>
                  <a:cubicBezTo>
                    <a:pt x="1204" y="1228"/>
                    <a:pt x="1241" y="1216"/>
                    <a:pt x="1279" y="1191"/>
                  </a:cubicBezTo>
                  <a:cubicBezTo>
                    <a:pt x="1329" y="1115"/>
                    <a:pt x="1329" y="1040"/>
                    <a:pt x="1254" y="990"/>
                  </a:cubicBezTo>
                  <a:lnTo>
                    <a:pt x="251" y="38"/>
                  </a:lnTo>
                  <a:cubicBezTo>
                    <a:pt x="226" y="13"/>
                    <a:pt x="195" y="0"/>
                    <a:pt x="1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9"/>
            <p:cNvSpPr/>
            <p:nvPr/>
          </p:nvSpPr>
          <p:spPr>
            <a:xfrm>
              <a:off x="7820161" y="2005654"/>
              <a:ext cx="91818" cy="95711"/>
            </a:xfrm>
            <a:custGeom>
              <a:rect b="b" l="l" r="r" t="t"/>
              <a:pathLst>
                <a:path extrusionOk="0" h="1229" w="1179">
                  <a:moveTo>
                    <a:pt x="151" y="0"/>
                  </a:moveTo>
                  <a:cubicBezTo>
                    <a:pt x="100" y="0"/>
                    <a:pt x="75" y="25"/>
                    <a:pt x="50" y="51"/>
                  </a:cubicBezTo>
                  <a:cubicBezTo>
                    <a:pt x="0" y="101"/>
                    <a:pt x="0" y="201"/>
                    <a:pt x="50" y="251"/>
                  </a:cubicBezTo>
                  <a:lnTo>
                    <a:pt x="1053" y="1178"/>
                  </a:lnTo>
                  <a:cubicBezTo>
                    <a:pt x="1078" y="1203"/>
                    <a:pt x="1128" y="1229"/>
                    <a:pt x="1153" y="1229"/>
                  </a:cubicBezTo>
                  <a:lnTo>
                    <a:pt x="1178" y="1229"/>
                  </a:lnTo>
                  <a:cubicBezTo>
                    <a:pt x="1153" y="1153"/>
                    <a:pt x="1153" y="1103"/>
                    <a:pt x="1128" y="1028"/>
                  </a:cubicBezTo>
                  <a:cubicBezTo>
                    <a:pt x="1128" y="978"/>
                    <a:pt x="1103" y="903"/>
                    <a:pt x="1103" y="853"/>
                  </a:cubicBezTo>
                  <a:lnTo>
                    <a:pt x="251" y="51"/>
                  </a:lnTo>
                  <a:cubicBezTo>
                    <a:pt x="226" y="25"/>
                    <a:pt x="176" y="0"/>
                    <a:pt x="15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9"/>
            <p:cNvSpPr/>
            <p:nvPr/>
          </p:nvSpPr>
          <p:spPr>
            <a:xfrm>
              <a:off x="7306807" y="1749212"/>
              <a:ext cx="101552" cy="95478"/>
            </a:xfrm>
            <a:custGeom>
              <a:rect b="b" l="l" r="r" t="t"/>
              <a:pathLst>
                <a:path extrusionOk="0" h="1226" w="1304">
                  <a:moveTo>
                    <a:pt x="152" y="0"/>
                  </a:moveTo>
                  <a:cubicBezTo>
                    <a:pt x="114" y="0"/>
                    <a:pt x="78" y="19"/>
                    <a:pt x="51" y="60"/>
                  </a:cubicBezTo>
                  <a:cubicBezTo>
                    <a:pt x="1" y="110"/>
                    <a:pt x="1" y="186"/>
                    <a:pt x="51" y="236"/>
                  </a:cubicBezTo>
                  <a:lnTo>
                    <a:pt x="1053" y="1188"/>
                  </a:lnTo>
                  <a:cubicBezTo>
                    <a:pt x="1078" y="1213"/>
                    <a:pt x="1116" y="1226"/>
                    <a:pt x="1154" y="1226"/>
                  </a:cubicBezTo>
                  <a:cubicBezTo>
                    <a:pt x="1191" y="1226"/>
                    <a:pt x="1229" y="1213"/>
                    <a:pt x="1254" y="1188"/>
                  </a:cubicBezTo>
                  <a:cubicBezTo>
                    <a:pt x="1304" y="1138"/>
                    <a:pt x="1304" y="1038"/>
                    <a:pt x="1254" y="988"/>
                  </a:cubicBezTo>
                  <a:lnTo>
                    <a:pt x="251" y="35"/>
                  </a:lnTo>
                  <a:cubicBezTo>
                    <a:pt x="217" y="13"/>
                    <a:pt x="184" y="0"/>
                    <a:pt x="1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9"/>
            <p:cNvSpPr/>
            <p:nvPr/>
          </p:nvSpPr>
          <p:spPr>
            <a:xfrm>
              <a:off x="5979577" y="3086949"/>
              <a:ext cx="570063" cy="698795"/>
            </a:xfrm>
            <a:custGeom>
              <a:rect b="b" l="l" r="r" t="t"/>
              <a:pathLst>
                <a:path extrusionOk="0" h="8973" w="7320">
                  <a:moveTo>
                    <a:pt x="1" y="0"/>
                  </a:moveTo>
                  <a:lnTo>
                    <a:pt x="1" y="8973"/>
                  </a:lnTo>
                  <a:lnTo>
                    <a:pt x="7144" y="8973"/>
                  </a:lnTo>
                  <a:cubicBezTo>
                    <a:pt x="7269" y="8446"/>
                    <a:pt x="7319" y="7895"/>
                    <a:pt x="7319" y="7344"/>
                  </a:cubicBezTo>
                  <a:cubicBezTo>
                    <a:pt x="7319" y="3283"/>
                    <a:pt x="403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9"/>
            <p:cNvSpPr/>
            <p:nvPr/>
          </p:nvSpPr>
          <p:spPr>
            <a:xfrm>
              <a:off x="5979577" y="3621717"/>
              <a:ext cx="23519" cy="37148"/>
            </a:xfrm>
            <a:custGeom>
              <a:rect b="b" l="l" r="r" t="t"/>
              <a:pathLst>
                <a:path extrusionOk="0" h="477" w="302">
                  <a:moveTo>
                    <a:pt x="1" y="0"/>
                  </a:moveTo>
                  <a:lnTo>
                    <a:pt x="1" y="376"/>
                  </a:lnTo>
                  <a:lnTo>
                    <a:pt x="51" y="452"/>
                  </a:lnTo>
                  <a:cubicBezTo>
                    <a:pt x="101" y="477"/>
                    <a:pt x="126" y="477"/>
                    <a:pt x="151" y="477"/>
                  </a:cubicBezTo>
                  <a:cubicBezTo>
                    <a:pt x="201" y="477"/>
                    <a:pt x="227" y="477"/>
                    <a:pt x="252" y="452"/>
                  </a:cubicBezTo>
                  <a:cubicBezTo>
                    <a:pt x="302" y="376"/>
                    <a:pt x="302" y="301"/>
                    <a:pt x="252" y="251"/>
                  </a:cubicBez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9"/>
            <p:cNvSpPr/>
            <p:nvPr/>
          </p:nvSpPr>
          <p:spPr>
            <a:xfrm>
              <a:off x="6040087" y="3447044"/>
              <a:ext cx="99683" cy="97658"/>
            </a:xfrm>
            <a:custGeom>
              <a:rect b="b" l="l" r="r" t="t"/>
              <a:pathLst>
                <a:path extrusionOk="0" h="1254" w="1280">
                  <a:moveTo>
                    <a:pt x="151" y="0"/>
                  </a:moveTo>
                  <a:cubicBezTo>
                    <a:pt x="114" y="0"/>
                    <a:pt x="76" y="13"/>
                    <a:pt x="51" y="38"/>
                  </a:cubicBezTo>
                  <a:cubicBezTo>
                    <a:pt x="1" y="88"/>
                    <a:pt x="1" y="188"/>
                    <a:pt x="51" y="238"/>
                  </a:cubicBezTo>
                  <a:lnTo>
                    <a:pt x="1054" y="1216"/>
                  </a:lnTo>
                  <a:cubicBezTo>
                    <a:pt x="1079" y="1241"/>
                    <a:pt x="1110" y="1253"/>
                    <a:pt x="1141" y="1253"/>
                  </a:cubicBezTo>
                  <a:cubicBezTo>
                    <a:pt x="1173" y="1253"/>
                    <a:pt x="1204" y="1241"/>
                    <a:pt x="1229" y="1216"/>
                  </a:cubicBezTo>
                  <a:cubicBezTo>
                    <a:pt x="1279" y="1141"/>
                    <a:pt x="1279" y="1065"/>
                    <a:pt x="1229" y="1015"/>
                  </a:cubicBezTo>
                  <a:lnTo>
                    <a:pt x="252" y="38"/>
                  </a:lnTo>
                  <a:cubicBezTo>
                    <a:pt x="226" y="13"/>
                    <a:pt x="189" y="0"/>
                    <a:pt x="1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9"/>
            <p:cNvSpPr/>
            <p:nvPr/>
          </p:nvSpPr>
          <p:spPr>
            <a:xfrm>
              <a:off x="6204092" y="3325013"/>
              <a:ext cx="23441" cy="128965"/>
            </a:xfrm>
            <a:custGeom>
              <a:rect b="b" l="l" r="r" t="t"/>
              <a:pathLst>
                <a:path extrusionOk="0" h="1656" w="301">
                  <a:moveTo>
                    <a:pt x="126" y="1"/>
                  </a:moveTo>
                  <a:cubicBezTo>
                    <a:pt x="50" y="1"/>
                    <a:pt x="0" y="76"/>
                    <a:pt x="0" y="151"/>
                  </a:cubicBezTo>
                  <a:lnTo>
                    <a:pt x="25" y="1530"/>
                  </a:lnTo>
                  <a:cubicBezTo>
                    <a:pt x="25" y="1605"/>
                    <a:pt x="100" y="1655"/>
                    <a:pt x="176" y="1655"/>
                  </a:cubicBezTo>
                  <a:cubicBezTo>
                    <a:pt x="251" y="1655"/>
                    <a:pt x="301" y="1605"/>
                    <a:pt x="301" y="1505"/>
                  </a:cubicBezTo>
                  <a:lnTo>
                    <a:pt x="276" y="126"/>
                  </a:lnTo>
                  <a:cubicBezTo>
                    <a:pt x="276" y="51"/>
                    <a:pt x="201"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9"/>
            <p:cNvSpPr/>
            <p:nvPr/>
          </p:nvSpPr>
          <p:spPr>
            <a:xfrm>
              <a:off x="6356338" y="3633009"/>
              <a:ext cx="25388" cy="129277"/>
            </a:xfrm>
            <a:custGeom>
              <a:rect b="b" l="l" r="r" t="t"/>
              <a:pathLst>
                <a:path extrusionOk="0" h="1660" w="326">
                  <a:moveTo>
                    <a:pt x="155" y="1"/>
                  </a:moveTo>
                  <a:cubicBezTo>
                    <a:pt x="146" y="1"/>
                    <a:pt x="135" y="2"/>
                    <a:pt x="125" y="6"/>
                  </a:cubicBezTo>
                  <a:cubicBezTo>
                    <a:pt x="50" y="6"/>
                    <a:pt x="0" y="56"/>
                    <a:pt x="0" y="131"/>
                  </a:cubicBezTo>
                  <a:lnTo>
                    <a:pt x="50" y="1510"/>
                  </a:lnTo>
                  <a:cubicBezTo>
                    <a:pt x="50" y="1585"/>
                    <a:pt x="100" y="1660"/>
                    <a:pt x="176" y="1660"/>
                  </a:cubicBezTo>
                  <a:cubicBezTo>
                    <a:pt x="251" y="1635"/>
                    <a:pt x="326" y="1585"/>
                    <a:pt x="326" y="1510"/>
                  </a:cubicBezTo>
                  <a:lnTo>
                    <a:pt x="276" y="131"/>
                  </a:lnTo>
                  <a:cubicBezTo>
                    <a:pt x="276" y="66"/>
                    <a:pt x="219" y="1"/>
                    <a:pt x="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9"/>
            <p:cNvSpPr/>
            <p:nvPr/>
          </p:nvSpPr>
          <p:spPr>
            <a:xfrm>
              <a:off x="6176758" y="3589944"/>
              <a:ext cx="128887" cy="42132"/>
            </a:xfrm>
            <a:custGeom>
              <a:rect b="b" l="l" r="r" t="t"/>
              <a:pathLst>
                <a:path extrusionOk="0" h="541" w="1655">
                  <a:moveTo>
                    <a:pt x="1519" y="1"/>
                  </a:moveTo>
                  <a:cubicBezTo>
                    <a:pt x="1506" y="1"/>
                    <a:pt x="1492" y="3"/>
                    <a:pt x="1479" y="7"/>
                  </a:cubicBezTo>
                  <a:lnTo>
                    <a:pt x="126" y="258"/>
                  </a:lnTo>
                  <a:cubicBezTo>
                    <a:pt x="50" y="283"/>
                    <a:pt x="0" y="358"/>
                    <a:pt x="25" y="433"/>
                  </a:cubicBezTo>
                  <a:cubicBezTo>
                    <a:pt x="46" y="495"/>
                    <a:pt x="101" y="540"/>
                    <a:pt x="161" y="540"/>
                  </a:cubicBezTo>
                  <a:cubicBezTo>
                    <a:pt x="174" y="540"/>
                    <a:pt x="187" y="538"/>
                    <a:pt x="201" y="534"/>
                  </a:cubicBezTo>
                  <a:lnTo>
                    <a:pt x="1529" y="258"/>
                  </a:lnTo>
                  <a:cubicBezTo>
                    <a:pt x="1604" y="258"/>
                    <a:pt x="1654" y="183"/>
                    <a:pt x="1654" y="108"/>
                  </a:cubicBezTo>
                  <a:cubicBezTo>
                    <a:pt x="1634" y="46"/>
                    <a:pt x="1579" y="1"/>
                    <a:pt x="15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9"/>
            <p:cNvSpPr/>
            <p:nvPr/>
          </p:nvSpPr>
          <p:spPr>
            <a:xfrm>
              <a:off x="6006912" y="3289191"/>
              <a:ext cx="124993" cy="60121"/>
            </a:xfrm>
            <a:custGeom>
              <a:rect b="b" l="l" r="r" t="t"/>
              <a:pathLst>
                <a:path extrusionOk="0" h="772" w="1605">
                  <a:moveTo>
                    <a:pt x="156" y="0"/>
                  </a:moveTo>
                  <a:cubicBezTo>
                    <a:pt x="106" y="0"/>
                    <a:pt x="45" y="29"/>
                    <a:pt x="26" y="85"/>
                  </a:cubicBezTo>
                  <a:cubicBezTo>
                    <a:pt x="1" y="160"/>
                    <a:pt x="51" y="235"/>
                    <a:pt x="101" y="260"/>
                  </a:cubicBezTo>
                  <a:lnTo>
                    <a:pt x="1404" y="762"/>
                  </a:lnTo>
                  <a:cubicBezTo>
                    <a:pt x="1423" y="768"/>
                    <a:pt x="1442" y="771"/>
                    <a:pt x="1460" y="771"/>
                  </a:cubicBezTo>
                  <a:cubicBezTo>
                    <a:pt x="1514" y="771"/>
                    <a:pt x="1561" y="743"/>
                    <a:pt x="1580" y="686"/>
                  </a:cubicBezTo>
                  <a:cubicBezTo>
                    <a:pt x="1605" y="611"/>
                    <a:pt x="1580" y="536"/>
                    <a:pt x="1505" y="511"/>
                  </a:cubicBezTo>
                  <a:lnTo>
                    <a:pt x="201" y="10"/>
                  </a:lnTo>
                  <a:cubicBezTo>
                    <a:pt x="189" y="3"/>
                    <a:pt x="173" y="0"/>
                    <a:pt x="1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9"/>
            <p:cNvSpPr/>
            <p:nvPr/>
          </p:nvSpPr>
          <p:spPr>
            <a:xfrm>
              <a:off x="6042033" y="3679734"/>
              <a:ext cx="124993" cy="61601"/>
            </a:xfrm>
            <a:custGeom>
              <a:rect b="b" l="l" r="r" t="t"/>
              <a:pathLst>
                <a:path extrusionOk="0" h="791" w="1605">
                  <a:moveTo>
                    <a:pt x="162" y="1"/>
                  </a:moveTo>
                  <a:cubicBezTo>
                    <a:pt x="101" y="1"/>
                    <a:pt x="47" y="46"/>
                    <a:pt x="26" y="108"/>
                  </a:cubicBezTo>
                  <a:cubicBezTo>
                    <a:pt x="1" y="158"/>
                    <a:pt x="26" y="258"/>
                    <a:pt x="101" y="283"/>
                  </a:cubicBezTo>
                  <a:lnTo>
                    <a:pt x="1379" y="784"/>
                  </a:lnTo>
                  <a:cubicBezTo>
                    <a:pt x="1393" y="789"/>
                    <a:pt x="1407" y="791"/>
                    <a:pt x="1421" y="791"/>
                  </a:cubicBezTo>
                  <a:cubicBezTo>
                    <a:pt x="1481" y="791"/>
                    <a:pt x="1534" y="750"/>
                    <a:pt x="1555" y="709"/>
                  </a:cubicBezTo>
                  <a:cubicBezTo>
                    <a:pt x="1605" y="634"/>
                    <a:pt x="1555" y="559"/>
                    <a:pt x="1480" y="509"/>
                  </a:cubicBezTo>
                  <a:lnTo>
                    <a:pt x="201" y="7"/>
                  </a:lnTo>
                  <a:cubicBezTo>
                    <a:pt x="188" y="3"/>
                    <a:pt x="175" y="1"/>
                    <a:pt x="1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9"/>
            <p:cNvSpPr/>
            <p:nvPr/>
          </p:nvSpPr>
          <p:spPr>
            <a:xfrm>
              <a:off x="6307510" y="3467992"/>
              <a:ext cx="119153" cy="60978"/>
            </a:xfrm>
            <a:custGeom>
              <a:rect b="b" l="l" r="r" t="t"/>
              <a:pathLst>
                <a:path extrusionOk="0" h="783" w="1530">
                  <a:moveTo>
                    <a:pt x="167" y="1"/>
                  </a:moveTo>
                  <a:cubicBezTo>
                    <a:pt x="151" y="1"/>
                    <a:pt x="138" y="7"/>
                    <a:pt x="126" y="20"/>
                  </a:cubicBezTo>
                  <a:cubicBezTo>
                    <a:pt x="76" y="20"/>
                    <a:pt x="51" y="45"/>
                    <a:pt x="26" y="95"/>
                  </a:cubicBezTo>
                  <a:cubicBezTo>
                    <a:pt x="1" y="170"/>
                    <a:pt x="51" y="245"/>
                    <a:pt x="126" y="270"/>
                  </a:cubicBezTo>
                  <a:lnTo>
                    <a:pt x="1404" y="771"/>
                  </a:lnTo>
                  <a:cubicBezTo>
                    <a:pt x="1412" y="780"/>
                    <a:pt x="1424" y="783"/>
                    <a:pt x="1436" y="783"/>
                  </a:cubicBezTo>
                  <a:cubicBezTo>
                    <a:pt x="1460" y="783"/>
                    <a:pt x="1488" y="771"/>
                    <a:pt x="1504" y="771"/>
                  </a:cubicBezTo>
                  <a:lnTo>
                    <a:pt x="1529" y="771"/>
                  </a:lnTo>
                  <a:cubicBezTo>
                    <a:pt x="1479" y="696"/>
                    <a:pt x="1454" y="646"/>
                    <a:pt x="1404" y="596"/>
                  </a:cubicBezTo>
                  <a:cubicBezTo>
                    <a:pt x="1379" y="546"/>
                    <a:pt x="1354" y="496"/>
                    <a:pt x="1304" y="446"/>
                  </a:cubicBezTo>
                  <a:lnTo>
                    <a:pt x="226" y="20"/>
                  </a:lnTo>
                  <a:cubicBezTo>
                    <a:pt x="201" y="7"/>
                    <a:pt x="182"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9"/>
            <p:cNvSpPr/>
            <p:nvPr/>
          </p:nvSpPr>
          <p:spPr>
            <a:xfrm>
              <a:off x="6643231" y="1416218"/>
              <a:ext cx="1333185" cy="999402"/>
            </a:xfrm>
            <a:custGeom>
              <a:rect b="b" l="l" r="r" t="t"/>
              <a:pathLst>
                <a:path extrusionOk="0" h="12833" w="17119">
                  <a:moveTo>
                    <a:pt x="5414" y="677"/>
                  </a:moveTo>
                  <a:cubicBezTo>
                    <a:pt x="5439" y="702"/>
                    <a:pt x="5464" y="702"/>
                    <a:pt x="5489" y="727"/>
                  </a:cubicBezTo>
                  <a:cubicBezTo>
                    <a:pt x="5865" y="928"/>
                    <a:pt x="6116" y="1254"/>
                    <a:pt x="6216" y="1655"/>
                  </a:cubicBezTo>
                  <a:cubicBezTo>
                    <a:pt x="6366" y="2231"/>
                    <a:pt x="6015" y="3133"/>
                    <a:pt x="5514" y="3484"/>
                  </a:cubicBezTo>
                  <a:cubicBezTo>
                    <a:pt x="5386" y="3570"/>
                    <a:pt x="5217" y="3647"/>
                    <a:pt x="5021" y="3647"/>
                  </a:cubicBezTo>
                  <a:cubicBezTo>
                    <a:pt x="4873" y="3647"/>
                    <a:pt x="4709" y="3603"/>
                    <a:pt x="4537" y="3484"/>
                  </a:cubicBezTo>
                  <a:cubicBezTo>
                    <a:pt x="4161" y="3234"/>
                    <a:pt x="4136" y="2707"/>
                    <a:pt x="4211" y="2331"/>
                  </a:cubicBezTo>
                  <a:cubicBezTo>
                    <a:pt x="4361" y="1680"/>
                    <a:pt x="4812" y="1078"/>
                    <a:pt x="5414" y="677"/>
                  </a:cubicBezTo>
                  <a:close/>
                  <a:moveTo>
                    <a:pt x="7585" y="1"/>
                  </a:moveTo>
                  <a:cubicBezTo>
                    <a:pt x="7097" y="1"/>
                    <a:pt x="6609" y="74"/>
                    <a:pt x="6141" y="226"/>
                  </a:cubicBezTo>
                  <a:cubicBezTo>
                    <a:pt x="5890" y="326"/>
                    <a:pt x="5639" y="427"/>
                    <a:pt x="5414" y="577"/>
                  </a:cubicBezTo>
                  <a:cubicBezTo>
                    <a:pt x="5118" y="450"/>
                    <a:pt x="4782" y="387"/>
                    <a:pt x="4429" y="387"/>
                  </a:cubicBezTo>
                  <a:cubicBezTo>
                    <a:pt x="4154" y="387"/>
                    <a:pt x="3869" y="425"/>
                    <a:pt x="3584" y="502"/>
                  </a:cubicBezTo>
                  <a:cubicBezTo>
                    <a:pt x="2306" y="878"/>
                    <a:pt x="0" y="2106"/>
                    <a:pt x="527" y="4111"/>
                  </a:cubicBezTo>
                  <a:lnTo>
                    <a:pt x="602" y="4086"/>
                  </a:lnTo>
                  <a:cubicBezTo>
                    <a:pt x="101" y="2156"/>
                    <a:pt x="2356" y="953"/>
                    <a:pt x="3609" y="577"/>
                  </a:cubicBezTo>
                  <a:cubicBezTo>
                    <a:pt x="3873" y="500"/>
                    <a:pt x="4140" y="462"/>
                    <a:pt x="4399" y="462"/>
                  </a:cubicBezTo>
                  <a:cubicBezTo>
                    <a:pt x="4730" y="462"/>
                    <a:pt x="5046" y="525"/>
                    <a:pt x="5314" y="652"/>
                  </a:cubicBezTo>
                  <a:cubicBezTo>
                    <a:pt x="4712" y="1053"/>
                    <a:pt x="4286" y="1655"/>
                    <a:pt x="4136" y="2306"/>
                  </a:cubicBezTo>
                  <a:cubicBezTo>
                    <a:pt x="4035" y="2707"/>
                    <a:pt x="4086" y="3284"/>
                    <a:pt x="4487" y="3559"/>
                  </a:cubicBezTo>
                  <a:cubicBezTo>
                    <a:pt x="4684" y="3691"/>
                    <a:pt x="4867" y="3741"/>
                    <a:pt x="5031" y="3741"/>
                  </a:cubicBezTo>
                  <a:cubicBezTo>
                    <a:pt x="5243" y="3741"/>
                    <a:pt x="5423" y="3658"/>
                    <a:pt x="5564" y="3559"/>
                  </a:cubicBezTo>
                  <a:cubicBezTo>
                    <a:pt x="6091" y="3183"/>
                    <a:pt x="6467" y="2231"/>
                    <a:pt x="6291" y="1655"/>
                  </a:cubicBezTo>
                  <a:cubicBezTo>
                    <a:pt x="6191" y="1203"/>
                    <a:pt x="5915" y="878"/>
                    <a:pt x="5539" y="652"/>
                  </a:cubicBezTo>
                  <a:cubicBezTo>
                    <a:pt x="5514" y="652"/>
                    <a:pt x="5514" y="627"/>
                    <a:pt x="5489" y="627"/>
                  </a:cubicBezTo>
                  <a:cubicBezTo>
                    <a:pt x="5715" y="502"/>
                    <a:pt x="5940" y="376"/>
                    <a:pt x="6166" y="301"/>
                  </a:cubicBezTo>
                  <a:cubicBezTo>
                    <a:pt x="6622" y="149"/>
                    <a:pt x="7102" y="75"/>
                    <a:pt x="7584" y="75"/>
                  </a:cubicBezTo>
                  <a:cubicBezTo>
                    <a:pt x="8928" y="75"/>
                    <a:pt x="10294" y="647"/>
                    <a:pt x="11254" y="1680"/>
                  </a:cubicBezTo>
                  <a:cubicBezTo>
                    <a:pt x="11980" y="2457"/>
                    <a:pt x="12331" y="3384"/>
                    <a:pt x="12181" y="4236"/>
                  </a:cubicBezTo>
                  <a:cubicBezTo>
                    <a:pt x="12056" y="4988"/>
                    <a:pt x="11604" y="5640"/>
                    <a:pt x="11153" y="6241"/>
                  </a:cubicBezTo>
                  <a:cubicBezTo>
                    <a:pt x="10652" y="6943"/>
                    <a:pt x="10126" y="7645"/>
                    <a:pt x="10050" y="8547"/>
                  </a:cubicBezTo>
                  <a:cubicBezTo>
                    <a:pt x="10000" y="9173"/>
                    <a:pt x="10201" y="9750"/>
                    <a:pt x="10627" y="10076"/>
                  </a:cubicBezTo>
                  <a:cubicBezTo>
                    <a:pt x="10889" y="10281"/>
                    <a:pt x="11248" y="10389"/>
                    <a:pt x="11643" y="10389"/>
                  </a:cubicBezTo>
                  <a:cubicBezTo>
                    <a:pt x="11777" y="10389"/>
                    <a:pt x="11915" y="10377"/>
                    <a:pt x="12056" y="10351"/>
                  </a:cubicBezTo>
                  <a:cubicBezTo>
                    <a:pt x="12457" y="10251"/>
                    <a:pt x="12883" y="10076"/>
                    <a:pt x="13259" y="9925"/>
                  </a:cubicBezTo>
                  <a:cubicBezTo>
                    <a:pt x="13810" y="9689"/>
                    <a:pt x="14376" y="9437"/>
                    <a:pt x="14946" y="9437"/>
                  </a:cubicBezTo>
                  <a:cubicBezTo>
                    <a:pt x="15102" y="9437"/>
                    <a:pt x="15258" y="9456"/>
                    <a:pt x="15414" y="9499"/>
                  </a:cubicBezTo>
                  <a:cubicBezTo>
                    <a:pt x="15990" y="9650"/>
                    <a:pt x="16517" y="10126"/>
                    <a:pt x="16792" y="10803"/>
                  </a:cubicBezTo>
                  <a:cubicBezTo>
                    <a:pt x="17043" y="11429"/>
                    <a:pt x="17018" y="12106"/>
                    <a:pt x="16993" y="12808"/>
                  </a:cubicBezTo>
                  <a:lnTo>
                    <a:pt x="16993" y="12833"/>
                  </a:lnTo>
                  <a:lnTo>
                    <a:pt x="17068" y="12833"/>
                  </a:lnTo>
                  <a:lnTo>
                    <a:pt x="17068" y="12808"/>
                  </a:lnTo>
                  <a:cubicBezTo>
                    <a:pt x="17093" y="12131"/>
                    <a:pt x="17118" y="11429"/>
                    <a:pt x="16868" y="10752"/>
                  </a:cubicBezTo>
                  <a:cubicBezTo>
                    <a:pt x="16592" y="10076"/>
                    <a:pt x="16066" y="9574"/>
                    <a:pt x="15439" y="9399"/>
                  </a:cubicBezTo>
                  <a:cubicBezTo>
                    <a:pt x="15281" y="9363"/>
                    <a:pt x="15124" y="9347"/>
                    <a:pt x="14970" y="9347"/>
                  </a:cubicBezTo>
                  <a:cubicBezTo>
                    <a:pt x="14367" y="9347"/>
                    <a:pt x="13792" y="9591"/>
                    <a:pt x="13233" y="9850"/>
                  </a:cubicBezTo>
                  <a:cubicBezTo>
                    <a:pt x="12832" y="10001"/>
                    <a:pt x="12431" y="10176"/>
                    <a:pt x="12056" y="10251"/>
                  </a:cubicBezTo>
                  <a:cubicBezTo>
                    <a:pt x="11897" y="10287"/>
                    <a:pt x="11743" y="10304"/>
                    <a:pt x="11596" y="10304"/>
                  </a:cubicBezTo>
                  <a:cubicBezTo>
                    <a:pt x="11231" y="10304"/>
                    <a:pt x="10909" y="10197"/>
                    <a:pt x="10677" y="10001"/>
                  </a:cubicBezTo>
                  <a:cubicBezTo>
                    <a:pt x="10276" y="9700"/>
                    <a:pt x="10076" y="9148"/>
                    <a:pt x="10126" y="8547"/>
                  </a:cubicBezTo>
                  <a:cubicBezTo>
                    <a:pt x="10201" y="7670"/>
                    <a:pt x="10727" y="6968"/>
                    <a:pt x="11203" y="6291"/>
                  </a:cubicBezTo>
                  <a:cubicBezTo>
                    <a:pt x="11680" y="5665"/>
                    <a:pt x="12131" y="5038"/>
                    <a:pt x="12281" y="4236"/>
                  </a:cubicBezTo>
                  <a:cubicBezTo>
                    <a:pt x="12406" y="3384"/>
                    <a:pt x="12056" y="2432"/>
                    <a:pt x="11304" y="1630"/>
                  </a:cubicBezTo>
                  <a:cubicBezTo>
                    <a:pt x="10325" y="577"/>
                    <a:pt x="8952" y="1"/>
                    <a:pt x="758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9"/>
            <p:cNvSpPr/>
            <p:nvPr/>
          </p:nvSpPr>
          <p:spPr>
            <a:xfrm>
              <a:off x="7507881" y="2239825"/>
              <a:ext cx="240096" cy="64560"/>
            </a:xfrm>
            <a:custGeom>
              <a:rect b="b" l="l" r="r" t="t"/>
              <a:pathLst>
                <a:path extrusionOk="0" h="829" w="3083">
                  <a:moveTo>
                    <a:pt x="1554" y="1"/>
                  </a:moveTo>
                  <a:cubicBezTo>
                    <a:pt x="1379" y="1"/>
                    <a:pt x="1228" y="1"/>
                    <a:pt x="1078" y="51"/>
                  </a:cubicBezTo>
                  <a:cubicBezTo>
                    <a:pt x="1028" y="76"/>
                    <a:pt x="978" y="76"/>
                    <a:pt x="927" y="101"/>
                  </a:cubicBezTo>
                  <a:cubicBezTo>
                    <a:pt x="552" y="227"/>
                    <a:pt x="226" y="502"/>
                    <a:pt x="0" y="828"/>
                  </a:cubicBezTo>
                  <a:lnTo>
                    <a:pt x="3083" y="828"/>
                  </a:lnTo>
                  <a:cubicBezTo>
                    <a:pt x="2857" y="477"/>
                    <a:pt x="2506" y="201"/>
                    <a:pt x="2105" y="76"/>
                  </a:cubicBezTo>
                  <a:cubicBezTo>
                    <a:pt x="2055" y="51"/>
                    <a:pt x="2005" y="51"/>
                    <a:pt x="1955" y="26"/>
                  </a:cubicBezTo>
                  <a:cubicBezTo>
                    <a:pt x="1805" y="1"/>
                    <a:pt x="1679" y="1"/>
                    <a:pt x="155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9"/>
            <p:cNvSpPr/>
            <p:nvPr/>
          </p:nvSpPr>
          <p:spPr>
            <a:xfrm>
              <a:off x="7435613" y="1961889"/>
              <a:ext cx="175770" cy="326852"/>
            </a:xfrm>
            <a:custGeom>
              <a:rect b="b" l="l" r="r" t="t"/>
              <a:pathLst>
                <a:path extrusionOk="0" h="4197" w="2257">
                  <a:moveTo>
                    <a:pt x="94" y="1"/>
                  </a:moveTo>
                  <a:cubicBezTo>
                    <a:pt x="80" y="1"/>
                    <a:pt x="66" y="4"/>
                    <a:pt x="51" y="11"/>
                  </a:cubicBezTo>
                  <a:cubicBezTo>
                    <a:pt x="26" y="36"/>
                    <a:pt x="1" y="86"/>
                    <a:pt x="26" y="111"/>
                  </a:cubicBezTo>
                  <a:lnTo>
                    <a:pt x="2106" y="4146"/>
                  </a:lnTo>
                  <a:cubicBezTo>
                    <a:pt x="2106" y="4171"/>
                    <a:pt x="2156" y="4197"/>
                    <a:pt x="2181" y="4197"/>
                  </a:cubicBezTo>
                  <a:lnTo>
                    <a:pt x="2206" y="4197"/>
                  </a:lnTo>
                  <a:cubicBezTo>
                    <a:pt x="2256" y="4171"/>
                    <a:pt x="2256" y="4121"/>
                    <a:pt x="2231" y="4096"/>
                  </a:cubicBezTo>
                  <a:lnTo>
                    <a:pt x="151" y="36"/>
                  </a:lnTo>
                  <a:cubicBezTo>
                    <a:pt x="151" y="18"/>
                    <a:pt x="126" y="1"/>
                    <a:pt x="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9"/>
            <p:cNvSpPr/>
            <p:nvPr/>
          </p:nvSpPr>
          <p:spPr>
            <a:xfrm>
              <a:off x="7638634" y="1966639"/>
              <a:ext cx="121100" cy="337755"/>
            </a:xfrm>
            <a:custGeom>
              <a:rect b="b" l="l" r="r" t="t"/>
              <a:pathLst>
                <a:path extrusionOk="0" h="4337" w="1555">
                  <a:moveTo>
                    <a:pt x="1479" y="0"/>
                  </a:moveTo>
                  <a:cubicBezTo>
                    <a:pt x="1429" y="0"/>
                    <a:pt x="1404" y="0"/>
                    <a:pt x="1379" y="50"/>
                  </a:cubicBezTo>
                  <a:lnTo>
                    <a:pt x="276" y="3534"/>
                  </a:lnTo>
                  <a:lnTo>
                    <a:pt x="0" y="4336"/>
                  </a:lnTo>
                  <a:lnTo>
                    <a:pt x="176" y="4336"/>
                  </a:lnTo>
                  <a:lnTo>
                    <a:pt x="426" y="3584"/>
                  </a:lnTo>
                  <a:lnTo>
                    <a:pt x="1529" y="100"/>
                  </a:lnTo>
                  <a:cubicBezTo>
                    <a:pt x="1554" y="50"/>
                    <a:pt x="1529" y="25"/>
                    <a:pt x="14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9"/>
            <p:cNvSpPr/>
            <p:nvPr/>
          </p:nvSpPr>
          <p:spPr>
            <a:xfrm>
              <a:off x="6094755" y="2302280"/>
              <a:ext cx="2008539" cy="1315662"/>
            </a:xfrm>
            <a:custGeom>
              <a:rect b="b" l="l" r="r" t="t"/>
              <a:pathLst>
                <a:path extrusionOk="0" h="16894" w="25791">
                  <a:moveTo>
                    <a:pt x="51" y="1"/>
                  </a:moveTo>
                  <a:lnTo>
                    <a:pt x="1" y="16893"/>
                  </a:lnTo>
                  <a:lnTo>
                    <a:pt x="25364" y="16793"/>
                  </a:lnTo>
                  <a:lnTo>
                    <a:pt x="2579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9"/>
            <p:cNvSpPr/>
            <p:nvPr/>
          </p:nvSpPr>
          <p:spPr>
            <a:xfrm>
              <a:off x="6180652" y="2358896"/>
              <a:ext cx="1836741" cy="1161465"/>
            </a:xfrm>
            <a:custGeom>
              <a:rect b="b" l="l" r="r" t="t"/>
              <a:pathLst>
                <a:path extrusionOk="0" h="14914" w="23585">
                  <a:moveTo>
                    <a:pt x="51" y="1"/>
                  </a:moveTo>
                  <a:lnTo>
                    <a:pt x="0" y="14913"/>
                  </a:lnTo>
                  <a:lnTo>
                    <a:pt x="0" y="14913"/>
                  </a:lnTo>
                  <a:lnTo>
                    <a:pt x="23209" y="14813"/>
                  </a:lnTo>
                  <a:lnTo>
                    <a:pt x="2358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9"/>
            <p:cNvSpPr/>
            <p:nvPr/>
          </p:nvSpPr>
          <p:spPr>
            <a:xfrm>
              <a:off x="6278229" y="2427192"/>
              <a:ext cx="1313638" cy="940916"/>
            </a:xfrm>
            <a:custGeom>
              <a:rect b="b" l="l" r="r" t="t"/>
              <a:pathLst>
                <a:path extrusionOk="0" h="12082" w="16868">
                  <a:moveTo>
                    <a:pt x="1153" y="1"/>
                  </a:moveTo>
                  <a:cubicBezTo>
                    <a:pt x="527" y="1"/>
                    <a:pt x="26" y="502"/>
                    <a:pt x="26" y="1129"/>
                  </a:cubicBezTo>
                  <a:lnTo>
                    <a:pt x="1" y="10978"/>
                  </a:lnTo>
                  <a:cubicBezTo>
                    <a:pt x="1" y="11580"/>
                    <a:pt x="502" y="12081"/>
                    <a:pt x="1128" y="12081"/>
                  </a:cubicBezTo>
                  <a:lnTo>
                    <a:pt x="15514" y="12031"/>
                  </a:lnTo>
                  <a:cubicBezTo>
                    <a:pt x="16116" y="12031"/>
                    <a:pt x="16617" y="11530"/>
                    <a:pt x="16617" y="10928"/>
                  </a:cubicBezTo>
                  <a:lnTo>
                    <a:pt x="16843" y="1154"/>
                  </a:lnTo>
                  <a:cubicBezTo>
                    <a:pt x="16868" y="527"/>
                    <a:pt x="16367" y="1"/>
                    <a:pt x="157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9"/>
            <p:cNvSpPr/>
            <p:nvPr/>
          </p:nvSpPr>
          <p:spPr>
            <a:xfrm>
              <a:off x="6340685" y="2739549"/>
              <a:ext cx="497793" cy="167904"/>
            </a:xfrm>
            <a:custGeom>
              <a:rect b="b" l="l" r="r" t="t"/>
              <a:pathLst>
                <a:path extrusionOk="0" h="2156" w="6392">
                  <a:moveTo>
                    <a:pt x="1730" y="0"/>
                  </a:moveTo>
                  <a:lnTo>
                    <a:pt x="1730" y="877"/>
                  </a:lnTo>
                  <a:lnTo>
                    <a:pt x="752" y="877"/>
                  </a:lnTo>
                  <a:lnTo>
                    <a:pt x="752" y="1654"/>
                  </a:lnTo>
                  <a:lnTo>
                    <a:pt x="1" y="1654"/>
                  </a:lnTo>
                  <a:lnTo>
                    <a:pt x="1" y="2155"/>
                  </a:lnTo>
                  <a:lnTo>
                    <a:pt x="6392" y="2155"/>
                  </a:lnTo>
                  <a:lnTo>
                    <a:pt x="6392" y="1554"/>
                  </a:lnTo>
                  <a:lnTo>
                    <a:pt x="5314" y="1554"/>
                  </a:lnTo>
                  <a:lnTo>
                    <a:pt x="5314" y="752"/>
                  </a:lnTo>
                  <a:lnTo>
                    <a:pt x="3935" y="752"/>
                  </a:lnTo>
                  <a:lnTo>
                    <a:pt x="3935" y="326"/>
                  </a:lnTo>
                  <a:lnTo>
                    <a:pt x="2858" y="326"/>
                  </a:lnTo>
                  <a:lnTo>
                    <a:pt x="285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9"/>
            <p:cNvSpPr/>
            <p:nvPr/>
          </p:nvSpPr>
          <p:spPr>
            <a:xfrm>
              <a:off x="7012127" y="2969825"/>
              <a:ext cx="497793" cy="167904"/>
            </a:xfrm>
            <a:custGeom>
              <a:rect b="b" l="l" r="r" t="t"/>
              <a:pathLst>
                <a:path extrusionOk="0" h="2156" w="6392">
                  <a:moveTo>
                    <a:pt x="1730" y="0"/>
                  </a:moveTo>
                  <a:lnTo>
                    <a:pt x="1730" y="878"/>
                  </a:lnTo>
                  <a:lnTo>
                    <a:pt x="752" y="878"/>
                  </a:lnTo>
                  <a:lnTo>
                    <a:pt x="752" y="1655"/>
                  </a:lnTo>
                  <a:lnTo>
                    <a:pt x="0" y="1655"/>
                  </a:lnTo>
                  <a:lnTo>
                    <a:pt x="0" y="2156"/>
                  </a:lnTo>
                  <a:lnTo>
                    <a:pt x="6391" y="2156"/>
                  </a:lnTo>
                  <a:lnTo>
                    <a:pt x="6391" y="1554"/>
                  </a:lnTo>
                  <a:lnTo>
                    <a:pt x="5313" y="1554"/>
                  </a:lnTo>
                  <a:lnTo>
                    <a:pt x="5313" y="752"/>
                  </a:lnTo>
                  <a:lnTo>
                    <a:pt x="3935" y="752"/>
                  </a:lnTo>
                  <a:lnTo>
                    <a:pt x="3935" y="326"/>
                  </a:lnTo>
                  <a:lnTo>
                    <a:pt x="2857" y="326"/>
                  </a:lnTo>
                  <a:lnTo>
                    <a:pt x="285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9"/>
            <p:cNvSpPr/>
            <p:nvPr/>
          </p:nvSpPr>
          <p:spPr>
            <a:xfrm>
              <a:off x="6586616" y="2917104"/>
              <a:ext cx="128887" cy="128887"/>
            </a:xfrm>
            <a:custGeom>
              <a:rect b="b" l="l" r="r" t="t"/>
              <a:pathLst>
                <a:path extrusionOk="0" h="1655" w="1655">
                  <a:moveTo>
                    <a:pt x="251" y="1"/>
                  </a:moveTo>
                  <a:lnTo>
                    <a:pt x="251" y="251"/>
                  </a:lnTo>
                  <a:lnTo>
                    <a:pt x="0" y="251"/>
                  </a:lnTo>
                  <a:lnTo>
                    <a:pt x="0" y="728"/>
                  </a:lnTo>
                  <a:lnTo>
                    <a:pt x="251" y="728"/>
                  </a:lnTo>
                  <a:lnTo>
                    <a:pt x="251" y="953"/>
                  </a:lnTo>
                  <a:lnTo>
                    <a:pt x="1178" y="953"/>
                  </a:lnTo>
                  <a:lnTo>
                    <a:pt x="1178" y="1429"/>
                  </a:lnTo>
                  <a:lnTo>
                    <a:pt x="477" y="1429"/>
                  </a:lnTo>
                  <a:lnTo>
                    <a:pt x="477" y="1179"/>
                  </a:lnTo>
                  <a:lnTo>
                    <a:pt x="0" y="1179"/>
                  </a:lnTo>
                  <a:lnTo>
                    <a:pt x="0" y="1429"/>
                  </a:lnTo>
                  <a:lnTo>
                    <a:pt x="251" y="1429"/>
                  </a:lnTo>
                  <a:lnTo>
                    <a:pt x="251" y="1655"/>
                  </a:lnTo>
                  <a:lnTo>
                    <a:pt x="1429" y="1655"/>
                  </a:lnTo>
                  <a:lnTo>
                    <a:pt x="1429" y="1429"/>
                  </a:lnTo>
                  <a:lnTo>
                    <a:pt x="1655" y="1429"/>
                  </a:lnTo>
                  <a:lnTo>
                    <a:pt x="1655" y="953"/>
                  </a:lnTo>
                  <a:lnTo>
                    <a:pt x="1429" y="953"/>
                  </a:lnTo>
                  <a:lnTo>
                    <a:pt x="1429" y="728"/>
                  </a:lnTo>
                  <a:lnTo>
                    <a:pt x="477" y="728"/>
                  </a:lnTo>
                  <a:lnTo>
                    <a:pt x="477" y="251"/>
                  </a:lnTo>
                  <a:lnTo>
                    <a:pt x="1178" y="251"/>
                  </a:lnTo>
                  <a:lnTo>
                    <a:pt x="1178" y="477"/>
                  </a:lnTo>
                  <a:lnTo>
                    <a:pt x="1655" y="477"/>
                  </a:lnTo>
                  <a:lnTo>
                    <a:pt x="1655" y="251"/>
                  </a:lnTo>
                  <a:lnTo>
                    <a:pt x="1429" y="251"/>
                  </a:lnTo>
                  <a:lnTo>
                    <a:pt x="142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9"/>
            <p:cNvSpPr/>
            <p:nvPr/>
          </p:nvSpPr>
          <p:spPr>
            <a:xfrm>
              <a:off x="6752490" y="2917104"/>
              <a:ext cx="109418" cy="128887"/>
            </a:xfrm>
            <a:custGeom>
              <a:rect b="b" l="l" r="r" t="t"/>
              <a:pathLst>
                <a:path extrusionOk="0" h="1655" w="1405">
                  <a:moveTo>
                    <a:pt x="1" y="1"/>
                  </a:moveTo>
                  <a:lnTo>
                    <a:pt x="1" y="251"/>
                  </a:lnTo>
                  <a:lnTo>
                    <a:pt x="477" y="251"/>
                  </a:lnTo>
                  <a:lnTo>
                    <a:pt x="477" y="1655"/>
                  </a:lnTo>
                  <a:lnTo>
                    <a:pt x="928" y="1655"/>
                  </a:lnTo>
                  <a:lnTo>
                    <a:pt x="928" y="251"/>
                  </a:lnTo>
                  <a:lnTo>
                    <a:pt x="1404" y="251"/>
                  </a:lnTo>
                  <a:lnTo>
                    <a:pt x="140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9"/>
            <p:cNvSpPr/>
            <p:nvPr/>
          </p:nvSpPr>
          <p:spPr>
            <a:xfrm>
              <a:off x="6879349" y="2917104"/>
              <a:ext cx="128965" cy="128887"/>
            </a:xfrm>
            <a:custGeom>
              <a:rect b="b" l="l" r="r" t="t"/>
              <a:pathLst>
                <a:path extrusionOk="0" h="1655" w="1656">
                  <a:moveTo>
                    <a:pt x="953" y="251"/>
                  </a:moveTo>
                  <a:lnTo>
                    <a:pt x="953" y="477"/>
                  </a:lnTo>
                  <a:lnTo>
                    <a:pt x="1179" y="477"/>
                  </a:lnTo>
                  <a:lnTo>
                    <a:pt x="1179" y="953"/>
                  </a:lnTo>
                  <a:lnTo>
                    <a:pt x="477" y="953"/>
                  </a:lnTo>
                  <a:lnTo>
                    <a:pt x="477" y="477"/>
                  </a:lnTo>
                  <a:lnTo>
                    <a:pt x="728" y="477"/>
                  </a:lnTo>
                  <a:lnTo>
                    <a:pt x="728" y="251"/>
                  </a:lnTo>
                  <a:close/>
                  <a:moveTo>
                    <a:pt x="477" y="1"/>
                  </a:moveTo>
                  <a:lnTo>
                    <a:pt x="477" y="251"/>
                  </a:lnTo>
                  <a:lnTo>
                    <a:pt x="252" y="251"/>
                  </a:lnTo>
                  <a:lnTo>
                    <a:pt x="252" y="477"/>
                  </a:lnTo>
                  <a:lnTo>
                    <a:pt x="1" y="477"/>
                  </a:lnTo>
                  <a:lnTo>
                    <a:pt x="1" y="1655"/>
                  </a:lnTo>
                  <a:lnTo>
                    <a:pt x="477" y="1655"/>
                  </a:lnTo>
                  <a:lnTo>
                    <a:pt x="477" y="1179"/>
                  </a:lnTo>
                  <a:lnTo>
                    <a:pt x="1179" y="1179"/>
                  </a:lnTo>
                  <a:lnTo>
                    <a:pt x="1179" y="1655"/>
                  </a:lnTo>
                  <a:lnTo>
                    <a:pt x="1655" y="1655"/>
                  </a:lnTo>
                  <a:lnTo>
                    <a:pt x="1655" y="477"/>
                  </a:lnTo>
                  <a:lnTo>
                    <a:pt x="1429" y="477"/>
                  </a:lnTo>
                  <a:lnTo>
                    <a:pt x="1429" y="251"/>
                  </a:lnTo>
                  <a:lnTo>
                    <a:pt x="1179" y="251"/>
                  </a:lnTo>
                  <a:lnTo>
                    <a:pt x="117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9"/>
            <p:cNvSpPr/>
            <p:nvPr/>
          </p:nvSpPr>
          <p:spPr>
            <a:xfrm>
              <a:off x="7025755" y="2917104"/>
              <a:ext cx="128887" cy="128887"/>
            </a:xfrm>
            <a:custGeom>
              <a:rect b="b" l="l" r="r" t="t"/>
              <a:pathLst>
                <a:path extrusionOk="0" h="1655" w="1655">
                  <a:moveTo>
                    <a:pt x="1179" y="251"/>
                  </a:moveTo>
                  <a:lnTo>
                    <a:pt x="1179" y="728"/>
                  </a:lnTo>
                  <a:lnTo>
                    <a:pt x="953" y="728"/>
                  </a:lnTo>
                  <a:lnTo>
                    <a:pt x="953" y="953"/>
                  </a:lnTo>
                  <a:lnTo>
                    <a:pt x="477" y="953"/>
                  </a:lnTo>
                  <a:lnTo>
                    <a:pt x="477" y="251"/>
                  </a:lnTo>
                  <a:close/>
                  <a:moveTo>
                    <a:pt x="1" y="1"/>
                  </a:moveTo>
                  <a:lnTo>
                    <a:pt x="1" y="1655"/>
                  </a:lnTo>
                  <a:lnTo>
                    <a:pt x="477" y="1655"/>
                  </a:lnTo>
                  <a:lnTo>
                    <a:pt x="477" y="1179"/>
                  </a:lnTo>
                  <a:lnTo>
                    <a:pt x="727" y="1179"/>
                  </a:lnTo>
                  <a:lnTo>
                    <a:pt x="727" y="1429"/>
                  </a:lnTo>
                  <a:lnTo>
                    <a:pt x="953" y="1429"/>
                  </a:lnTo>
                  <a:lnTo>
                    <a:pt x="953" y="1655"/>
                  </a:lnTo>
                  <a:lnTo>
                    <a:pt x="1655" y="1655"/>
                  </a:lnTo>
                  <a:lnTo>
                    <a:pt x="1655" y="1429"/>
                  </a:lnTo>
                  <a:lnTo>
                    <a:pt x="1429" y="1429"/>
                  </a:lnTo>
                  <a:lnTo>
                    <a:pt x="1429" y="1179"/>
                  </a:lnTo>
                  <a:lnTo>
                    <a:pt x="1179" y="1179"/>
                  </a:lnTo>
                  <a:lnTo>
                    <a:pt x="1179" y="953"/>
                  </a:lnTo>
                  <a:lnTo>
                    <a:pt x="1655" y="953"/>
                  </a:lnTo>
                  <a:lnTo>
                    <a:pt x="1655" y="251"/>
                  </a:lnTo>
                  <a:lnTo>
                    <a:pt x="1429" y="251"/>
                  </a:lnTo>
                  <a:lnTo>
                    <a:pt x="142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9"/>
            <p:cNvSpPr/>
            <p:nvPr/>
          </p:nvSpPr>
          <p:spPr>
            <a:xfrm>
              <a:off x="7191629" y="2917104"/>
              <a:ext cx="109418" cy="128887"/>
            </a:xfrm>
            <a:custGeom>
              <a:rect b="b" l="l" r="r" t="t"/>
              <a:pathLst>
                <a:path extrusionOk="0" h="1655" w="1405">
                  <a:moveTo>
                    <a:pt x="1" y="1"/>
                  </a:moveTo>
                  <a:lnTo>
                    <a:pt x="1" y="251"/>
                  </a:lnTo>
                  <a:lnTo>
                    <a:pt x="477" y="251"/>
                  </a:lnTo>
                  <a:lnTo>
                    <a:pt x="477" y="1655"/>
                  </a:lnTo>
                  <a:lnTo>
                    <a:pt x="928" y="1655"/>
                  </a:lnTo>
                  <a:lnTo>
                    <a:pt x="928" y="251"/>
                  </a:lnTo>
                  <a:lnTo>
                    <a:pt x="1404" y="251"/>
                  </a:lnTo>
                  <a:lnTo>
                    <a:pt x="140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9"/>
            <p:cNvSpPr/>
            <p:nvPr/>
          </p:nvSpPr>
          <p:spPr>
            <a:xfrm>
              <a:off x="6586616" y="2749283"/>
              <a:ext cx="128887" cy="128887"/>
            </a:xfrm>
            <a:custGeom>
              <a:rect b="b" l="l" r="r" t="t"/>
              <a:pathLst>
                <a:path extrusionOk="0" h="1655" w="1655">
                  <a:moveTo>
                    <a:pt x="1178" y="251"/>
                  </a:moveTo>
                  <a:lnTo>
                    <a:pt x="1178" y="953"/>
                  </a:lnTo>
                  <a:lnTo>
                    <a:pt x="477" y="953"/>
                  </a:lnTo>
                  <a:lnTo>
                    <a:pt x="477" y="251"/>
                  </a:lnTo>
                  <a:close/>
                  <a:moveTo>
                    <a:pt x="0" y="0"/>
                  </a:moveTo>
                  <a:lnTo>
                    <a:pt x="0" y="1654"/>
                  </a:lnTo>
                  <a:lnTo>
                    <a:pt x="477" y="1654"/>
                  </a:lnTo>
                  <a:lnTo>
                    <a:pt x="477" y="1178"/>
                  </a:lnTo>
                  <a:lnTo>
                    <a:pt x="1429" y="1178"/>
                  </a:lnTo>
                  <a:lnTo>
                    <a:pt x="1429" y="953"/>
                  </a:lnTo>
                  <a:lnTo>
                    <a:pt x="1655" y="953"/>
                  </a:lnTo>
                  <a:lnTo>
                    <a:pt x="1655" y="251"/>
                  </a:lnTo>
                  <a:lnTo>
                    <a:pt x="1429" y="251"/>
                  </a:ln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9"/>
            <p:cNvSpPr/>
            <p:nvPr/>
          </p:nvSpPr>
          <p:spPr>
            <a:xfrm>
              <a:off x="6733021" y="2749283"/>
              <a:ext cx="128887" cy="128887"/>
            </a:xfrm>
            <a:custGeom>
              <a:rect b="b" l="l" r="r" t="t"/>
              <a:pathLst>
                <a:path extrusionOk="0" h="1655" w="1655">
                  <a:moveTo>
                    <a:pt x="1178" y="251"/>
                  </a:moveTo>
                  <a:lnTo>
                    <a:pt x="1178" y="702"/>
                  </a:lnTo>
                  <a:lnTo>
                    <a:pt x="953" y="702"/>
                  </a:lnTo>
                  <a:lnTo>
                    <a:pt x="953" y="953"/>
                  </a:lnTo>
                  <a:lnTo>
                    <a:pt x="476" y="953"/>
                  </a:lnTo>
                  <a:lnTo>
                    <a:pt x="476" y="251"/>
                  </a:lnTo>
                  <a:close/>
                  <a:moveTo>
                    <a:pt x="0" y="0"/>
                  </a:moveTo>
                  <a:lnTo>
                    <a:pt x="0" y="1654"/>
                  </a:lnTo>
                  <a:lnTo>
                    <a:pt x="476" y="1654"/>
                  </a:lnTo>
                  <a:lnTo>
                    <a:pt x="476" y="1178"/>
                  </a:lnTo>
                  <a:lnTo>
                    <a:pt x="727" y="1178"/>
                  </a:lnTo>
                  <a:lnTo>
                    <a:pt x="727" y="1404"/>
                  </a:lnTo>
                  <a:lnTo>
                    <a:pt x="953" y="1404"/>
                  </a:lnTo>
                  <a:lnTo>
                    <a:pt x="953" y="1654"/>
                  </a:lnTo>
                  <a:lnTo>
                    <a:pt x="1654" y="1654"/>
                  </a:lnTo>
                  <a:lnTo>
                    <a:pt x="1654" y="1404"/>
                  </a:lnTo>
                  <a:lnTo>
                    <a:pt x="1429" y="1404"/>
                  </a:lnTo>
                  <a:lnTo>
                    <a:pt x="1429" y="1178"/>
                  </a:lnTo>
                  <a:lnTo>
                    <a:pt x="1178" y="1178"/>
                  </a:lnTo>
                  <a:lnTo>
                    <a:pt x="1178" y="953"/>
                  </a:lnTo>
                  <a:lnTo>
                    <a:pt x="1654" y="953"/>
                  </a:lnTo>
                  <a:lnTo>
                    <a:pt x="1654" y="251"/>
                  </a:lnTo>
                  <a:lnTo>
                    <a:pt x="1429" y="251"/>
                  </a:ln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9"/>
            <p:cNvSpPr/>
            <p:nvPr/>
          </p:nvSpPr>
          <p:spPr>
            <a:xfrm>
              <a:off x="6879349" y="2749283"/>
              <a:ext cx="128965" cy="128887"/>
            </a:xfrm>
            <a:custGeom>
              <a:rect b="b" l="l" r="r" t="t"/>
              <a:pathLst>
                <a:path extrusionOk="0" h="1655" w="1656">
                  <a:moveTo>
                    <a:pt x="1" y="0"/>
                  </a:moveTo>
                  <a:lnTo>
                    <a:pt x="1" y="1654"/>
                  </a:lnTo>
                  <a:lnTo>
                    <a:pt x="1655" y="1654"/>
                  </a:lnTo>
                  <a:lnTo>
                    <a:pt x="1655" y="1404"/>
                  </a:lnTo>
                  <a:lnTo>
                    <a:pt x="477" y="1404"/>
                  </a:lnTo>
                  <a:lnTo>
                    <a:pt x="477" y="953"/>
                  </a:lnTo>
                  <a:lnTo>
                    <a:pt x="1429" y="953"/>
                  </a:lnTo>
                  <a:lnTo>
                    <a:pt x="1429" y="702"/>
                  </a:lnTo>
                  <a:lnTo>
                    <a:pt x="477" y="702"/>
                  </a:lnTo>
                  <a:lnTo>
                    <a:pt x="477" y="251"/>
                  </a:lnTo>
                  <a:lnTo>
                    <a:pt x="1655" y="251"/>
                  </a:lnTo>
                  <a:lnTo>
                    <a:pt x="16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a:off x="7025755" y="2749283"/>
              <a:ext cx="128887" cy="128887"/>
            </a:xfrm>
            <a:custGeom>
              <a:rect b="b" l="l" r="r" t="t"/>
              <a:pathLst>
                <a:path extrusionOk="0" h="1655" w="1655">
                  <a:moveTo>
                    <a:pt x="251" y="0"/>
                  </a:moveTo>
                  <a:lnTo>
                    <a:pt x="251" y="251"/>
                  </a:lnTo>
                  <a:lnTo>
                    <a:pt x="1" y="251"/>
                  </a:lnTo>
                  <a:lnTo>
                    <a:pt x="1" y="702"/>
                  </a:lnTo>
                  <a:lnTo>
                    <a:pt x="251" y="702"/>
                  </a:lnTo>
                  <a:lnTo>
                    <a:pt x="251" y="953"/>
                  </a:lnTo>
                  <a:lnTo>
                    <a:pt x="1179" y="953"/>
                  </a:lnTo>
                  <a:lnTo>
                    <a:pt x="1179" y="1404"/>
                  </a:lnTo>
                  <a:lnTo>
                    <a:pt x="477" y="1404"/>
                  </a:lnTo>
                  <a:lnTo>
                    <a:pt x="477" y="1178"/>
                  </a:lnTo>
                  <a:lnTo>
                    <a:pt x="1" y="1178"/>
                  </a:lnTo>
                  <a:lnTo>
                    <a:pt x="1" y="1404"/>
                  </a:lnTo>
                  <a:lnTo>
                    <a:pt x="251" y="1404"/>
                  </a:lnTo>
                  <a:lnTo>
                    <a:pt x="251" y="1654"/>
                  </a:lnTo>
                  <a:lnTo>
                    <a:pt x="1429" y="1654"/>
                  </a:lnTo>
                  <a:lnTo>
                    <a:pt x="1429" y="1404"/>
                  </a:lnTo>
                  <a:lnTo>
                    <a:pt x="1655" y="1404"/>
                  </a:lnTo>
                  <a:lnTo>
                    <a:pt x="1655" y="953"/>
                  </a:lnTo>
                  <a:lnTo>
                    <a:pt x="1429" y="953"/>
                  </a:lnTo>
                  <a:lnTo>
                    <a:pt x="1429" y="702"/>
                  </a:lnTo>
                  <a:lnTo>
                    <a:pt x="477" y="702"/>
                  </a:lnTo>
                  <a:lnTo>
                    <a:pt x="477" y="251"/>
                  </a:lnTo>
                  <a:lnTo>
                    <a:pt x="1179" y="251"/>
                  </a:lnTo>
                  <a:lnTo>
                    <a:pt x="1179" y="477"/>
                  </a:lnTo>
                  <a:lnTo>
                    <a:pt x="1655" y="477"/>
                  </a:lnTo>
                  <a:lnTo>
                    <a:pt x="1655" y="251"/>
                  </a:lnTo>
                  <a:lnTo>
                    <a:pt x="1429" y="251"/>
                  </a:ln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9"/>
            <p:cNvSpPr/>
            <p:nvPr/>
          </p:nvSpPr>
          <p:spPr>
            <a:xfrm>
              <a:off x="7174107" y="2749283"/>
              <a:ext cx="126940" cy="128887"/>
            </a:xfrm>
            <a:custGeom>
              <a:rect b="b" l="l" r="r" t="t"/>
              <a:pathLst>
                <a:path extrusionOk="0" h="1655" w="1630">
                  <a:moveTo>
                    <a:pt x="226" y="0"/>
                  </a:moveTo>
                  <a:lnTo>
                    <a:pt x="226" y="251"/>
                  </a:lnTo>
                  <a:lnTo>
                    <a:pt x="0" y="251"/>
                  </a:lnTo>
                  <a:lnTo>
                    <a:pt x="0" y="702"/>
                  </a:lnTo>
                  <a:lnTo>
                    <a:pt x="226" y="702"/>
                  </a:lnTo>
                  <a:lnTo>
                    <a:pt x="226" y="953"/>
                  </a:lnTo>
                  <a:lnTo>
                    <a:pt x="1153" y="953"/>
                  </a:lnTo>
                  <a:lnTo>
                    <a:pt x="1153" y="1404"/>
                  </a:lnTo>
                  <a:lnTo>
                    <a:pt x="452" y="1404"/>
                  </a:lnTo>
                  <a:lnTo>
                    <a:pt x="452" y="1178"/>
                  </a:lnTo>
                  <a:lnTo>
                    <a:pt x="0" y="1178"/>
                  </a:lnTo>
                  <a:lnTo>
                    <a:pt x="0" y="1404"/>
                  </a:lnTo>
                  <a:lnTo>
                    <a:pt x="226" y="1404"/>
                  </a:lnTo>
                  <a:lnTo>
                    <a:pt x="226" y="1654"/>
                  </a:lnTo>
                  <a:lnTo>
                    <a:pt x="1404" y="1654"/>
                  </a:lnTo>
                  <a:lnTo>
                    <a:pt x="1404" y="1404"/>
                  </a:lnTo>
                  <a:lnTo>
                    <a:pt x="1629" y="1404"/>
                  </a:lnTo>
                  <a:lnTo>
                    <a:pt x="1629" y="953"/>
                  </a:lnTo>
                  <a:lnTo>
                    <a:pt x="1404" y="953"/>
                  </a:lnTo>
                  <a:lnTo>
                    <a:pt x="1404" y="702"/>
                  </a:lnTo>
                  <a:lnTo>
                    <a:pt x="452" y="702"/>
                  </a:lnTo>
                  <a:lnTo>
                    <a:pt x="452" y="251"/>
                  </a:lnTo>
                  <a:lnTo>
                    <a:pt x="1153" y="251"/>
                  </a:lnTo>
                  <a:lnTo>
                    <a:pt x="1153" y="477"/>
                  </a:lnTo>
                  <a:lnTo>
                    <a:pt x="1629" y="477"/>
                  </a:lnTo>
                  <a:lnTo>
                    <a:pt x="1629" y="251"/>
                  </a:lnTo>
                  <a:lnTo>
                    <a:pt x="1404" y="251"/>
                  </a:lnTo>
                  <a:lnTo>
                    <a:pt x="140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9"/>
            <p:cNvSpPr/>
            <p:nvPr/>
          </p:nvSpPr>
          <p:spPr>
            <a:xfrm>
              <a:off x="7665968" y="2452579"/>
              <a:ext cx="279191" cy="648097"/>
            </a:xfrm>
            <a:custGeom>
              <a:rect b="b" l="l" r="r" t="t"/>
              <a:pathLst>
                <a:path extrusionOk="0" h="8322" w="3585">
                  <a:moveTo>
                    <a:pt x="0" y="1"/>
                  </a:moveTo>
                  <a:lnTo>
                    <a:pt x="0" y="8322"/>
                  </a:lnTo>
                  <a:lnTo>
                    <a:pt x="3584" y="8322"/>
                  </a:lnTo>
                  <a:lnTo>
                    <a:pt x="35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9"/>
            <p:cNvSpPr/>
            <p:nvPr/>
          </p:nvSpPr>
          <p:spPr>
            <a:xfrm>
              <a:off x="7701090" y="2511141"/>
              <a:ext cx="218680" cy="218680"/>
            </a:xfrm>
            <a:custGeom>
              <a:rect b="b" l="l" r="r" t="t"/>
              <a:pathLst>
                <a:path extrusionOk="0" h="2808" w="2808">
                  <a:moveTo>
                    <a:pt x="1404" y="1"/>
                  </a:moveTo>
                  <a:cubicBezTo>
                    <a:pt x="627" y="1"/>
                    <a:pt x="0" y="627"/>
                    <a:pt x="0" y="1404"/>
                  </a:cubicBezTo>
                  <a:cubicBezTo>
                    <a:pt x="0" y="2181"/>
                    <a:pt x="627" y="2808"/>
                    <a:pt x="1404" y="2808"/>
                  </a:cubicBezTo>
                  <a:cubicBezTo>
                    <a:pt x="2181" y="2808"/>
                    <a:pt x="2807" y="2181"/>
                    <a:pt x="2807" y="1404"/>
                  </a:cubicBezTo>
                  <a:cubicBezTo>
                    <a:pt x="2807" y="627"/>
                    <a:pt x="2181" y="1"/>
                    <a:pt x="1404" y="1"/>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9"/>
            <p:cNvSpPr/>
            <p:nvPr/>
          </p:nvSpPr>
          <p:spPr>
            <a:xfrm>
              <a:off x="7701090" y="2827314"/>
              <a:ext cx="218680" cy="216733"/>
            </a:xfrm>
            <a:custGeom>
              <a:rect b="b" l="l" r="r" t="t"/>
              <a:pathLst>
                <a:path extrusionOk="0" h="2783" w="2808">
                  <a:moveTo>
                    <a:pt x="1404" y="1"/>
                  </a:moveTo>
                  <a:cubicBezTo>
                    <a:pt x="627" y="1"/>
                    <a:pt x="0" y="627"/>
                    <a:pt x="0" y="1404"/>
                  </a:cubicBezTo>
                  <a:cubicBezTo>
                    <a:pt x="0" y="2181"/>
                    <a:pt x="627" y="2783"/>
                    <a:pt x="1404" y="2783"/>
                  </a:cubicBezTo>
                  <a:cubicBezTo>
                    <a:pt x="2181" y="2783"/>
                    <a:pt x="2807" y="2181"/>
                    <a:pt x="2807" y="1404"/>
                  </a:cubicBezTo>
                  <a:cubicBezTo>
                    <a:pt x="2807" y="627"/>
                    <a:pt x="2181" y="1"/>
                    <a:pt x="1404" y="1"/>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9"/>
            <p:cNvSpPr/>
            <p:nvPr/>
          </p:nvSpPr>
          <p:spPr>
            <a:xfrm>
              <a:off x="7691355" y="2499460"/>
              <a:ext cx="216655" cy="218680"/>
            </a:xfrm>
            <a:custGeom>
              <a:rect b="b" l="l" r="r" t="t"/>
              <a:pathLst>
                <a:path extrusionOk="0" h="2808" w="2782">
                  <a:moveTo>
                    <a:pt x="1378" y="0"/>
                  </a:moveTo>
                  <a:cubicBezTo>
                    <a:pt x="627" y="0"/>
                    <a:pt x="0" y="627"/>
                    <a:pt x="0" y="1404"/>
                  </a:cubicBezTo>
                  <a:cubicBezTo>
                    <a:pt x="0" y="2181"/>
                    <a:pt x="627" y="2807"/>
                    <a:pt x="1378" y="2807"/>
                  </a:cubicBezTo>
                  <a:cubicBezTo>
                    <a:pt x="2155" y="2807"/>
                    <a:pt x="2782" y="2181"/>
                    <a:pt x="2782" y="1404"/>
                  </a:cubicBezTo>
                  <a:cubicBezTo>
                    <a:pt x="2782" y="627"/>
                    <a:pt x="2155" y="0"/>
                    <a:pt x="137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9"/>
            <p:cNvSpPr/>
            <p:nvPr/>
          </p:nvSpPr>
          <p:spPr>
            <a:xfrm>
              <a:off x="7691355" y="2815633"/>
              <a:ext cx="216655" cy="218680"/>
            </a:xfrm>
            <a:custGeom>
              <a:rect b="b" l="l" r="r" t="t"/>
              <a:pathLst>
                <a:path extrusionOk="0" h="2808" w="2782">
                  <a:moveTo>
                    <a:pt x="1378" y="0"/>
                  </a:moveTo>
                  <a:cubicBezTo>
                    <a:pt x="627" y="0"/>
                    <a:pt x="0" y="627"/>
                    <a:pt x="0" y="1404"/>
                  </a:cubicBezTo>
                  <a:cubicBezTo>
                    <a:pt x="0" y="2181"/>
                    <a:pt x="627" y="2808"/>
                    <a:pt x="1378" y="2808"/>
                  </a:cubicBezTo>
                  <a:cubicBezTo>
                    <a:pt x="2155" y="2808"/>
                    <a:pt x="2782" y="2181"/>
                    <a:pt x="2782" y="1404"/>
                  </a:cubicBezTo>
                  <a:cubicBezTo>
                    <a:pt x="2782" y="627"/>
                    <a:pt x="2155" y="0"/>
                    <a:pt x="137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9"/>
            <p:cNvSpPr/>
            <p:nvPr/>
          </p:nvSpPr>
          <p:spPr>
            <a:xfrm>
              <a:off x="7669862" y="3227436"/>
              <a:ext cx="263537" cy="3972"/>
            </a:xfrm>
            <a:custGeom>
              <a:rect b="b" l="l" r="r" t="t"/>
              <a:pathLst>
                <a:path extrusionOk="0" h="51" w="3384">
                  <a:moveTo>
                    <a:pt x="0" y="1"/>
                  </a:moveTo>
                  <a:lnTo>
                    <a:pt x="0" y="51"/>
                  </a:lnTo>
                  <a:lnTo>
                    <a:pt x="3384" y="51"/>
                  </a:lnTo>
                  <a:lnTo>
                    <a:pt x="338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9"/>
            <p:cNvSpPr/>
            <p:nvPr/>
          </p:nvSpPr>
          <p:spPr>
            <a:xfrm>
              <a:off x="7669862" y="3274317"/>
              <a:ext cx="263537" cy="3972"/>
            </a:xfrm>
            <a:custGeom>
              <a:rect b="b" l="l" r="r" t="t"/>
              <a:pathLst>
                <a:path extrusionOk="0" h="51" w="3384">
                  <a:moveTo>
                    <a:pt x="0" y="0"/>
                  </a:moveTo>
                  <a:lnTo>
                    <a:pt x="0" y="50"/>
                  </a:lnTo>
                  <a:lnTo>
                    <a:pt x="3384" y="50"/>
                  </a:lnTo>
                  <a:lnTo>
                    <a:pt x="33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9"/>
            <p:cNvSpPr/>
            <p:nvPr/>
          </p:nvSpPr>
          <p:spPr>
            <a:xfrm>
              <a:off x="7669862" y="3319173"/>
              <a:ext cx="263537" cy="5919"/>
            </a:xfrm>
            <a:custGeom>
              <a:rect b="b" l="l" r="r" t="t"/>
              <a:pathLst>
                <a:path extrusionOk="0" h="76" w="3384">
                  <a:moveTo>
                    <a:pt x="0" y="1"/>
                  </a:moveTo>
                  <a:lnTo>
                    <a:pt x="0" y="76"/>
                  </a:lnTo>
                  <a:lnTo>
                    <a:pt x="3384" y="76"/>
                  </a:lnTo>
                  <a:lnTo>
                    <a:pt x="338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9"/>
            <p:cNvSpPr/>
            <p:nvPr/>
          </p:nvSpPr>
          <p:spPr>
            <a:xfrm>
              <a:off x="7669862" y="3366054"/>
              <a:ext cx="263537" cy="5919"/>
            </a:xfrm>
            <a:custGeom>
              <a:rect b="b" l="l" r="r" t="t"/>
              <a:pathLst>
                <a:path extrusionOk="0" h="76" w="3384">
                  <a:moveTo>
                    <a:pt x="0" y="0"/>
                  </a:moveTo>
                  <a:lnTo>
                    <a:pt x="0" y="75"/>
                  </a:lnTo>
                  <a:lnTo>
                    <a:pt x="3384" y="75"/>
                  </a:lnTo>
                  <a:lnTo>
                    <a:pt x="33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9"/>
            <p:cNvSpPr/>
            <p:nvPr/>
          </p:nvSpPr>
          <p:spPr>
            <a:xfrm>
              <a:off x="6321139" y="3422669"/>
              <a:ext cx="144541" cy="42988"/>
            </a:xfrm>
            <a:custGeom>
              <a:rect b="b" l="l" r="r" t="t"/>
              <a:pathLst>
                <a:path extrusionOk="0" h="552" w="1856">
                  <a:moveTo>
                    <a:pt x="277" y="0"/>
                  </a:moveTo>
                  <a:cubicBezTo>
                    <a:pt x="126" y="0"/>
                    <a:pt x="1" y="125"/>
                    <a:pt x="1" y="276"/>
                  </a:cubicBezTo>
                  <a:cubicBezTo>
                    <a:pt x="1" y="426"/>
                    <a:pt x="126" y="551"/>
                    <a:pt x="277" y="551"/>
                  </a:cubicBezTo>
                  <a:lnTo>
                    <a:pt x="1580" y="551"/>
                  </a:lnTo>
                  <a:cubicBezTo>
                    <a:pt x="1730" y="551"/>
                    <a:pt x="1856" y="426"/>
                    <a:pt x="1856" y="276"/>
                  </a:cubicBezTo>
                  <a:cubicBezTo>
                    <a:pt x="1856" y="125"/>
                    <a:pt x="1730" y="0"/>
                    <a:pt x="15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9"/>
            <p:cNvSpPr/>
            <p:nvPr/>
          </p:nvSpPr>
          <p:spPr>
            <a:xfrm>
              <a:off x="6567069" y="3422669"/>
              <a:ext cx="144541" cy="42988"/>
            </a:xfrm>
            <a:custGeom>
              <a:rect b="b" l="l" r="r" t="t"/>
              <a:pathLst>
                <a:path extrusionOk="0" h="552" w="1856">
                  <a:moveTo>
                    <a:pt x="277" y="0"/>
                  </a:moveTo>
                  <a:cubicBezTo>
                    <a:pt x="126" y="0"/>
                    <a:pt x="1" y="125"/>
                    <a:pt x="1" y="276"/>
                  </a:cubicBezTo>
                  <a:cubicBezTo>
                    <a:pt x="1" y="426"/>
                    <a:pt x="126" y="551"/>
                    <a:pt x="277" y="551"/>
                  </a:cubicBezTo>
                  <a:lnTo>
                    <a:pt x="1555" y="551"/>
                  </a:lnTo>
                  <a:cubicBezTo>
                    <a:pt x="1730" y="551"/>
                    <a:pt x="1856" y="426"/>
                    <a:pt x="1856" y="276"/>
                  </a:cubicBezTo>
                  <a:cubicBezTo>
                    <a:pt x="1856" y="125"/>
                    <a:pt x="1730" y="0"/>
                    <a:pt x="155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9"/>
            <p:cNvSpPr/>
            <p:nvPr/>
          </p:nvSpPr>
          <p:spPr>
            <a:xfrm>
              <a:off x="7172160" y="3422669"/>
              <a:ext cx="144463" cy="42988"/>
            </a:xfrm>
            <a:custGeom>
              <a:rect b="b" l="l" r="r" t="t"/>
              <a:pathLst>
                <a:path extrusionOk="0" h="552" w="1855">
                  <a:moveTo>
                    <a:pt x="301" y="0"/>
                  </a:moveTo>
                  <a:cubicBezTo>
                    <a:pt x="126" y="0"/>
                    <a:pt x="0" y="125"/>
                    <a:pt x="0" y="276"/>
                  </a:cubicBezTo>
                  <a:cubicBezTo>
                    <a:pt x="0" y="426"/>
                    <a:pt x="126" y="551"/>
                    <a:pt x="301" y="551"/>
                  </a:cubicBezTo>
                  <a:lnTo>
                    <a:pt x="1579" y="551"/>
                  </a:lnTo>
                  <a:cubicBezTo>
                    <a:pt x="1730" y="551"/>
                    <a:pt x="1855" y="426"/>
                    <a:pt x="1855" y="276"/>
                  </a:cubicBezTo>
                  <a:cubicBezTo>
                    <a:pt x="1855" y="125"/>
                    <a:pt x="1730" y="0"/>
                    <a:pt x="15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9"/>
            <p:cNvSpPr/>
            <p:nvPr/>
          </p:nvSpPr>
          <p:spPr>
            <a:xfrm>
              <a:off x="7418091" y="3422669"/>
              <a:ext cx="144463" cy="42988"/>
            </a:xfrm>
            <a:custGeom>
              <a:rect b="b" l="l" r="r" t="t"/>
              <a:pathLst>
                <a:path extrusionOk="0" h="552" w="1855">
                  <a:moveTo>
                    <a:pt x="276" y="0"/>
                  </a:moveTo>
                  <a:cubicBezTo>
                    <a:pt x="126" y="0"/>
                    <a:pt x="0" y="125"/>
                    <a:pt x="0" y="276"/>
                  </a:cubicBezTo>
                  <a:cubicBezTo>
                    <a:pt x="0" y="426"/>
                    <a:pt x="126" y="551"/>
                    <a:pt x="276" y="551"/>
                  </a:cubicBezTo>
                  <a:lnTo>
                    <a:pt x="1579" y="551"/>
                  </a:lnTo>
                  <a:cubicBezTo>
                    <a:pt x="1730" y="551"/>
                    <a:pt x="1855" y="426"/>
                    <a:pt x="1855" y="276"/>
                  </a:cubicBezTo>
                  <a:cubicBezTo>
                    <a:pt x="1855" y="125"/>
                    <a:pt x="1730" y="0"/>
                    <a:pt x="15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9"/>
            <p:cNvSpPr/>
            <p:nvPr/>
          </p:nvSpPr>
          <p:spPr>
            <a:xfrm>
              <a:off x="6362179" y="3584649"/>
              <a:ext cx="150381" cy="158169"/>
            </a:xfrm>
            <a:custGeom>
              <a:rect b="b" l="l" r="r" t="t"/>
              <a:pathLst>
                <a:path extrusionOk="0" h="2031" w="1931">
                  <a:moveTo>
                    <a:pt x="0" y="0"/>
                  </a:moveTo>
                  <a:lnTo>
                    <a:pt x="953" y="2030"/>
                  </a:lnTo>
                  <a:lnTo>
                    <a:pt x="1930" y="100"/>
                  </a:lnTo>
                  <a:lnTo>
                    <a:pt x="0" y="0"/>
                  </a:lnTo>
                  <a:close/>
                </a:path>
              </a:pathLst>
            </a:custGeom>
            <a:solidFill>
              <a:srgbClr val="2126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9"/>
            <p:cNvSpPr/>
            <p:nvPr/>
          </p:nvSpPr>
          <p:spPr>
            <a:xfrm>
              <a:off x="7664021" y="3584649"/>
              <a:ext cx="150304" cy="158169"/>
            </a:xfrm>
            <a:custGeom>
              <a:rect b="b" l="l" r="r" t="t"/>
              <a:pathLst>
                <a:path extrusionOk="0" h="2031" w="1930">
                  <a:moveTo>
                    <a:pt x="0" y="0"/>
                  </a:moveTo>
                  <a:lnTo>
                    <a:pt x="953" y="2030"/>
                  </a:lnTo>
                  <a:lnTo>
                    <a:pt x="1930" y="100"/>
                  </a:lnTo>
                  <a:lnTo>
                    <a:pt x="0" y="0"/>
                  </a:lnTo>
                  <a:close/>
                </a:path>
              </a:pathLst>
            </a:custGeom>
            <a:solidFill>
              <a:srgbClr val="2126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9"/>
            <p:cNvSpPr/>
            <p:nvPr/>
          </p:nvSpPr>
          <p:spPr>
            <a:xfrm>
              <a:off x="6143583" y="1579522"/>
              <a:ext cx="1163334" cy="664529"/>
            </a:xfrm>
            <a:custGeom>
              <a:rect b="b" l="l" r="r" t="t"/>
              <a:pathLst>
                <a:path extrusionOk="0" h="8533" w="14938">
                  <a:moveTo>
                    <a:pt x="13881" y="1"/>
                  </a:moveTo>
                  <a:cubicBezTo>
                    <a:pt x="13857" y="1"/>
                    <a:pt x="13834" y="3"/>
                    <a:pt x="13810" y="9"/>
                  </a:cubicBezTo>
                  <a:lnTo>
                    <a:pt x="426" y="1863"/>
                  </a:lnTo>
                  <a:cubicBezTo>
                    <a:pt x="176" y="1888"/>
                    <a:pt x="0" y="2139"/>
                    <a:pt x="50" y="2365"/>
                  </a:cubicBezTo>
                  <a:lnTo>
                    <a:pt x="1003" y="8154"/>
                  </a:lnTo>
                  <a:cubicBezTo>
                    <a:pt x="1050" y="8365"/>
                    <a:pt x="1228" y="8532"/>
                    <a:pt x="1436" y="8532"/>
                  </a:cubicBezTo>
                  <a:cubicBezTo>
                    <a:pt x="1450" y="8532"/>
                    <a:pt x="1465" y="8532"/>
                    <a:pt x="1479" y="8530"/>
                  </a:cubicBezTo>
                  <a:lnTo>
                    <a:pt x="14512" y="7252"/>
                  </a:lnTo>
                  <a:cubicBezTo>
                    <a:pt x="14762" y="7227"/>
                    <a:pt x="14938" y="7001"/>
                    <a:pt x="14913" y="6776"/>
                  </a:cubicBezTo>
                  <a:lnTo>
                    <a:pt x="14286" y="385"/>
                  </a:lnTo>
                  <a:cubicBezTo>
                    <a:pt x="14264" y="183"/>
                    <a:pt x="14081" y="1"/>
                    <a:pt x="1388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9"/>
            <p:cNvSpPr/>
            <p:nvPr/>
          </p:nvSpPr>
          <p:spPr>
            <a:xfrm>
              <a:off x="6204092" y="1613320"/>
              <a:ext cx="1063807" cy="591480"/>
            </a:xfrm>
            <a:custGeom>
              <a:rect b="b" l="l" r="r" t="t"/>
              <a:pathLst>
                <a:path extrusionOk="0" h="7595" w="13660">
                  <a:moveTo>
                    <a:pt x="13008" y="1"/>
                  </a:moveTo>
                  <a:lnTo>
                    <a:pt x="0" y="1956"/>
                  </a:lnTo>
                  <a:lnTo>
                    <a:pt x="852" y="7595"/>
                  </a:lnTo>
                  <a:lnTo>
                    <a:pt x="13659" y="6216"/>
                  </a:lnTo>
                  <a:lnTo>
                    <a:pt x="1300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9"/>
            <p:cNvSpPr/>
            <p:nvPr/>
          </p:nvSpPr>
          <p:spPr>
            <a:xfrm>
              <a:off x="6358285" y="1806061"/>
              <a:ext cx="103499" cy="100150"/>
            </a:xfrm>
            <a:custGeom>
              <a:rect b="b" l="l" r="r" t="t"/>
              <a:pathLst>
                <a:path extrusionOk="0" h="1286" w="1329">
                  <a:moveTo>
                    <a:pt x="636" y="1"/>
                  </a:moveTo>
                  <a:cubicBezTo>
                    <a:pt x="608" y="1"/>
                    <a:pt x="580" y="3"/>
                    <a:pt x="552" y="7"/>
                  </a:cubicBezTo>
                  <a:cubicBezTo>
                    <a:pt x="226" y="57"/>
                    <a:pt x="0" y="358"/>
                    <a:pt x="50" y="684"/>
                  </a:cubicBezTo>
                  <a:lnTo>
                    <a:pt x="125" y="1285"/>
                  </a:lnTo>
                  <a:lnTo>
                    <a:pt x="1328" y="1135"/>
                  </a:lnTo>
                  <a:lnTo>
                    <a:pt x="1228" y="533"/>
                  </a:lnTo>
                  <a:cubicBezTo>
                    <a:pt x="1205" y="236"/>
                    <a:pt x="931" y="1"/>
                    <a:pt x="63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9"/>
            <p:cNvSpPr/>
            <p:nvPr/>
          </p:nvSpPr>
          <p:spPr>
            <a:xfrm>
              <a:off x="6379701" y="1991948"/>
              <a:ext cx="103577" cy="100228"/>
            </a:xfrm>
            <a:custGeom>
              <a:rect b="b" l="l" r="r" t="t"/>
              <a:pathLst>
                <a:path extrusionOk="0" h="1287" w="1330">
                  <a:moveTo>
                    <a:pt x="1204" y="1"/>
                  </a:moveTo>
                  <a:lnTo>
                    <a:pt x="1" y="151"/>
                  </a:lnTo>
                  <a:lnTo>
                    <a:pt x="101" y="753"/>
                  </a:lnTo>
                  <a:cubicBezTo>
                    <a:pt x="124" y="1071"/>
                    <a:pt x="394" y="1286"/>
                    <a:pt x="687" y="1286"/>
                  </a:cubicBezTo>
                  <a:cubicBezTo>
                    <a:pt x="717" y="1286"/>
                    <a:pt x="747" y="1284"/>
                    <a:pt x="778" y="1279"/>
                  </a:cubicBezTo>
                  <a:cubicBezTo>
                    <a:pt x="1104" y="1229"/>
                    <a:pt x="1329" y="928"/>
                    <a:pt x="1304" y="602"/>
                  </a:cubicBezTo>
                  <a:lnTo>
                    <a:pt x="120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9"/>
            <p:cNvSpPr/>
            <p:nvPr/>
          </p:nvSpPr>
          <p:spPr>
            <a:xfrm>
              <a:off x="6463651" y="1888375"/>
              <a:ext cx="103499" cy="101708"/>
            </a:xfrm>
            <a:custGeom>
              <a:rect b="b" l="l" r="r" t="t"/>
              <a:pathLst>
                <a:path extrusionOk="0" h="1306" w="1329">
                  <a:moveTo>
                    <a:pt x="651" y="1"/>
                  </a:moveTo>
                  <a:cubicBezTo>
                    <a:pt x="635" y="1"/>
                    <a:pt x="619" y="1"/>
                    <a:pt x="602" y="3"/>
                  </a:cubicBezTo>
                  <a:lnTo>
                    <a:pt x="1" y="103"/>
                  </a:lnTo>
                  <a:lnTo>
                    <a:pt x="151" y="1306"/>
                  </a:lnTo>
                  <a:lnTo>
                    <a:pt x="752" y="1206"/>
                  </a:lnTo>
                  <a:cubicBezTo>
                    <a:pt x="1103" y="1181"/>
                    <a:pt x="1329" y="855"/>
                    <a:pt x="1279" y="529"/>
                  </a:cubicBezTo>
                  <a:cubicBezTo>
                    <a:pt x="1231" y="220"/>
                    <a:pt x="958" y="1"/>
                    <a:pt x="6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9"/>
            <p:cNvSpPr/>
            <p:nvPr/>
          </p:nvSpPr>
          <p:spPr>
            <a:xfrm>
              <a:off x="6274336" y="1908077"/>
              <a:ext cx="103499" cy="101708"/>
            </a:xfrm>
            <a:custGeom>
              <a:rect b="b" l="l" r="r" t="t"/>
              <a:pathLst>
                <a:path extrusionOk="0" h="1306" w="1329">
                  <a:moveTo>
                    <a:pt x="1178" y="0"/>
                  </a:moveTo>
                  <a:lnTo>
                    <a:pt x="577" y="101"/>
                  </a:lnTo>
                  <a:cubicBezTo>
                    <a:pt x="251" y="126"/>
                    <a:pt x="0" y="451"/>
                    <a:pt x="51" y="777"/>
                  </a:cubicBezTo>
                  <a:cubicBezTo>
                    <a:pt x="98" y="1087"/>
                    <a:pt x="372" y="1305"/>
                    <a:pt x="678" y="1305"/>
                  </a:cubicBezTo>
                  <a:cubicBezTo>
                    <a:pt x="694" y="1305"/>
                    <a:pt x="711" y="1305"/>
                    <a:pt x="727" y="1304"/>
                  </a:cubicBezTo>
                  <a:lnTo>
                    <a:pt x="1329" y="1203"/>
                  </a:lnTo>
                  <a:lnTo>
                    <a:pt x="117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9"/>
            <p:cNvSpPr/>
            <p:nvPr/>
          </p:nvSpPr>
          <p:spPr>
            <a:xfrm>
              <a:off x="6668618" y="1778493"/>
              <a:ext cx="121100" cy="63470"/>
            </a:xfrm>
            <a:custGeom>
              <a:rect b="b" l="l" r="r" t="t"/>
              <a:pathLst>
                <a:path extrusionOk="0" h="815" w="1555">
                  <a:moveTo>
                    <a:pt x="1205" y="0"/>
                  </a:moveTo>
                  <a:cubicBezTo>
                    <a:pt x="1180" y="0"/>
                    <a:pt x="1154" y="4"/>
                    <a:pt x="1128" y="10"/>
                  </a:cubicBezTo>
                  <a:lnTo>
                    <a:pt x="326" y="110"/>
                  </a:lnTo>
                  <a:cubicBezTo>
                    <a:pt x="151" y="135"/>
                    <a:pt x="0" y="311"/>
                    <a:pt x="25" y="511"/>
                  </a:cubicBezTo>
                  <a:cubicBezTo>
                    <a:pt x="48" y="674"/>
                    <a:pt x="222" y="815"/>
                    <a:pt x="387" y="815"/>
                  </a:cubicBezTo>
                  <a:cubicBezTo>
                    <a:pt x="400" y="815"/>
                    <a:pt x="413" y="814"/>
                    <a:pt x="426" y="812"/>
                  </a:cubicBezTo>
                  <a:lnTo>
                    <a:pt x="1228" y="687"/>
                  </a:lnTo>
                  <a:cubicBezTo>
                    <a:pt x="1404" y="662"/>
                    <a:pt x="1554" y="486"/>
                    <a:pt x="1529" y="311"/>
                  </a:cubicBezTo>
                  <a:cubicBezTo>
                    <a:pt x="1507" y="137"/>
                    <a:pt x="1372" y="0"/>
                    <a:pt x="120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9"/>
            <p:cNvSpPr/>
            <p:nvPr/>
          </p:nvSpPr>
          <p:spPr>
            <a:xfrm>
              <a:off x="6680300" y="1888297"/>
              <a:ext cx="121100" cy="63003"/>
            </a:xfrm>
            <a:custGeom>
              <a:rect b="b" l="l" r="r" t="t"/>
              <a:pathLst>
                <a:path extrusionOk="0" h="809" w="1555">
                  <a:moveTo>
                    <a:pt x="1174" y="0"/>
                  </a:moveTo>
                  <a:cubicBezTo>
                    <a:pt x="1158" y="0"/>
                    <a:pt x="1143" y="2"/>
                    <a:pt x="1128" y="4"/>
                  </a:cubicBezTo>
                  <a:lnTo>
                    <a:pt x="326" y="104"/>
                  </a:lnTo>
                  <a:cubicBezTo>
                    <a:pt x="151" y="129"/>
                    <a:pt x="1" y="304"/>
                    <a:pt x="26" y="505"/>
                  </a:cubicBezTo>
                  <a:cubicBezTo>
                    <a:pt x="48" y="688"/>
                    <a:pt x="197" y="809"/>
                    <a:pt x="376" y="809"/>
                  </a:cubicBezTo>
                  <a:cubicBezTo>
                    <a:pt x="393" y="809"/>
                    <a:pt x="410" y="808"/>
                    <a:pt x="427" y="806"/>
                  </a:cubicBezTo>
                  <a:lnTo>
                    <a:pt x="1229" y="705"/>
                  </a:lnTo>
                  <a:cubicBezTo>
                    <a:pt x="1404" y="680"/>
                    <a:pt x="1554" y="480"/>
                    <a:pt x="1529" y="304"/>
                  </a:cubicBezTo>
                  <a:cubicBezTo>
                    <a:pt x="1506" y="121"/>
                    <a:pt x="1337" y="0"/>
                    <a:pt x="11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9"/>
            <p:cNvSpPr/>
            <p:nvPr/>
          </p:nvSpPr>
          <p:spPr>
            <a:xfrm>
              <a:off x="6674459" y="2034079"/>
              <a:ext cx="66430" cy="60355"/>
            </a:xfrm>
            <a:custGeom>
              <a:rect b="b" l="l" r="r" t="t"/>
              <a:pathLst>
                <a:path extrusionOk="0" h="775" w="853">
                  <a:moveTo>
                    <a:pt x="413" y="0"/>
                  </a:moveTo>
                  <a:cubicBezTo>
                    <a:pt x="245" y="0"/>
                    <a:pt x="93" y="120"/>
                    <a:pt x="50" y="312"/>
                  </a:cubicBezTo>
                  <a:cubicBezTo>
                    <a:pt x="0" y="513"/>
                    <a:pt x="126" y="713"/>
                    <a:pt x="326" y="763"/>
                  </a:cubicBezTo>
                  <a:cubicBezTo>
                    <a:pt x="360" y="771"/>
                    <a:pt x="393" y="774"/>
                    <a:pt x="425" y="774"/>
                  </a:cubicBezTo>
                  <a:cubicBezTo>
                    <a:pt x="608" y="774"/>
                    <a:pt x="760" y="658"/>
                    <a:pt x="802" y="488"/>
                  </a:cubicBezTo>
                  <a:cubicBezTo>
                    <a:pt x="852" y="262"/>
                    <a:pt x="727" y="61"/>
                    <a:pt x="502" y="11"/>
                  </a:cubicBezTo>
                  <a:cubicBezTo>
                    <a:pt x="472" y="4"/>
                    <a:pt x="442" y="0"/>
                    <a:pt x="41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9"/>
            <p:cNvSpPr/>
            <p:nvPr/>
          </p:nvSpPr>
          <p:spPr>
            <a:xfrm>
              <a:off x="6793530" y="2022398"/>
              <a:ext cx="68376" cy="60277"/>
            </a:xfrm>
            <a:custGeom>
              <a:rect b="b" l="l" r="r" t="t"/>
              <a:pathLst>
                <a:path extrusionOk="0" h="774" w="878">
                  <a:moveTo>
                    <a:pt x="437" y="0"/>
                  </a:moveTo>
                  <a:cubicBezTo>
                    <a:pt x="263" y="0"/>
                    <a:pt x="93" y="119"/>
                    <a:pt x="50" y="312"/>
                  </a:cubicBezTo>
                  <a:cubicBezTo>
                    <a:pt x="0" y="512"/>
                    <a:pt x="125" y="713"/>
                    <a:pt x="351" y="763"/>
                  </a:cubicBezTo>
                  <a:cubicBezTo>
                    <a:pt x="381" y="770"/>
                    <a:pt x="411" y="774"/>
                    <a:pt x="442" y="774"/>
                  </a:cubicBezTo>
                  <a:cubicBezTo>
                    <a:pt x="615" y="774"/>
                    <a:pt x="785" y="658"/>
                    <a:pt x="827" y="487"/>
                  </a:cubicBezTo>
                  <a:cubicBezTo>
                    <a:pt x="877" y="262"/>
                    <a:pt x="727" y="61"/>
                    <a:pt x="526" y="11"/>
                  </a:cubicBezTo>
                  <a:cubicBezTo>
                    <a:pt x="497" y="4"/>
                    <a:pt x="467" y="0"/>
                    <a:pt x="43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9"/>
            <p:cNvSpPr/>
            <p:nvPr/>
          </p:nvSpPr>
          <p:spPr>
            <a:xfrm>
              <a:off x="6908630" y="1809254"/>
              <a:ext cx="111365" cy="101942"/>
            </a:xfrm>
            <a:custGeom>
              <a:rect b="b" l="l" r="r" t="t"/>
              <a:pathLst>
                <a:path extrusionOk="0" h="1309" w="1430">
                  <a:moveTo>
                    <a:pt x="705" y="0"/>
                  </a:moveTo>
                  <a:cubicBezTo>
                    <a:pt x="409" y="0"/>
                    <a:pt x="141" y="191"/>
                    <a:pt x="76" y="492"/>
                  </a:cubicBezTo>
                  <a:cubicBezTo>
                    <a:pt x="1" y="843"/>
                    <a:pt x="201" y="1194"/>
                    <a:pt x="552" y="1294"/>
                  </a:cubicBezTo>
                  <a:cubicBezTo>
                    <a:pt x="598" y="1304"/>
                    <a:pt x="643" y="1309"/>
                    <a:pt x="688" y="1309"/>
                  </a:cubicBezTo>
                  <a:cubicBezTo>
                    <a:pt x="990" y="1309"/>
                    <a:pt x="1264" y="1098"/>
                    <a:pt x="1329" y="793"/>
                  </a:cubicBezTo>
                  <a:cubicBezTo>
                    <a:pt x="1429" y="442"/>
                    <a:pt x="1204" y="91"/>
                    <a:pt x="853" y="16"/>
                  </a:cubicBezTo>
                  <a:cubicBezTo>
                    <a:pt x="804" y="6"/>
                    <a:pt x="754" y="0"/>
                    <a:pt x="7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9"/>
            <p:cNvSpPr/>
            <p:nvPr/>
          </p:nvSpPr>
          <p:spPr>
            <a:xfrm>
              <a:off x="7035489" y="1715570"/>
              <a:ext cx="111365" cy="101942"/>
            </a:xfrm>
            <a:custGeom>
              <a:rect b="b" l="l" r="r" t="t"/>
              <a:pathLst>
                <a:path extrusionOk="0" h="1309" w="1430">
                  <a:moveTo>
                    <a:pt x="706" y="0"/>
                  </a:moveTo>
                  <a:cubicBezTo>
                    <a:pt x="409" y="0"/>
                    <a:pt x="141" y="191"/>
                    <a:pt x="76" y="492"/>
                  </a:cubicBezTo>
                  <a:cubicBezTo>
                    <a:pt x="1" y="843"/>
                    <a:pt x="201" y="1194"/>
                    <a:pt x="552" y="1294"/>
                  </a:cubicBezTo>
                  <a:cubicBezTo>
                    <a:pt x="598" y="1304"/>
                    <a:pt x="643" y="1309"/>
                    <a:pt x="688" y="1309"/>
                  </a:cubicBezTo>
                  <a:cubicBezTo>
                    <a:pt x="990" y="1309"/>
                    <a:pt x="1264" y="1098"/>
                    <a:pt x="1329" y="793"/>
                  </a:cubicBezTo>
                  <a:cubicBezTo>
                    <a:pt x="1430" y="442"/>
                    <a:pt x="1204" y="91"/>
                    <a:pt x="853" y="16"/>
                  </a:cubicBezTo>
                  <a:cubicBezTo>
                    <a:pt x="804" y="6"/>
                    <a:pt x="754" y="0"/>
                    <a:pt x="70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9"/>
            <p:cNvSpPr/>
            <p:nvPr/>
          </p:nvSpPr>
          <p:spPr>
            <a:xfrm>
              <a:off x="6965246" y="1939383"/>
              <a:ext cx="111365" cy="100773"/>
            </a:xfrm>
            <a:custGeom>
              <a:rect b="b" l="l" r="r" t="t"/>
              <a:pathLst>
                <a:path extrusionOk="0" h="1294" w="1430">
                  <a:moveTo>
                    <a:pt x="709" y="0"/>
                  </a:moveTo>
                  <a:cubicBezTo>
                    <a:pt x="420" y="0"/>
                    <a:pt x="160" y="206"/>
                    <a:pt x="76" y="501"/>
                  </a:cubicBezTo>
                  <a:cubicBezTo>
                    <a:pt x="1" y="851"/>
                    <a:pt x="226" y="1202"/>
                    <a:pt x="577" y="1277"/>
                  </a:cubicBezTo>
                  <a:cubicBezTo>
                    <a:pt x="627" y="1288"/>
                    <a:pt x="676" y="1293"/>
                    <a:pt x="725" y="1293"/>
                  </a:cubicBezTo>
                  <a:cubicBezTo>
                    <a:pt x="1021" y="1293"/>
                    <a:pt x="1289" y="1103"/>
                    <a:pt x="1354" y="801"/>
                  </a:cubicBezTo>
                  <a:cubicBezTo>
                    <a:pt x="1429" y="450"/>
                    <a:pt x="1229" y="100"/>
                    <a:pt x="878" y="24"/>
                  </a:cubicBezTo>
                  <a:cubicBezTo>
                    <a:pt x="821" y="8"/>
                    <a:pt x="764" y="0"/>
                    <a:pt x="70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9"/>
            <p:cNvSpPr/>
            <p:nvPr/>
          </p:nvSpPr>
          <p:spPr>
            <a:xfrm>
              <a:off x="7092104" y="1845699"/>
              <a:ext cx="111365" cy="100773"/>
            </a:xfrm>
            <a:custGeom>
              <a:rect b="b" l="l" r="r" t="t"/>
              <a:pathLst>
                <a:path extrusionOk="0" h="1294" w="1430">
                  <a:moveTo>
                    <a:pt x="709" y="0"/>
                  </a:moveTo>
                  <a:cubicBezTo>
                    <a:pt x="420" y="0"/>
                    <a:pt x="160" y="206"/>
                    <a:pt x="76" y="501"/>
                  </a:cubicBezTo>
                  <a:cubicBezTo>
                    <a:pt x="1" y="851"/>
                    <a:pt x="226" y="1202"/>
                    <a:pt x="577" y="1277"/>
                  </a:cubicBezTo>
                  <a:cubicBezTo>
                    <a:pt x="627" y="1288"/>
                    <a:pt x="676" y="1293"/>
                    <a:pt x="725" y="1293"/>
                  </a:cubicBezTo>
                  <a:cubicBezTo>
                    <a:pt x="1021" y="1293"/>
                    <a:pt x="1290" y="1103"/>
                    <a:pt x="1354" y="801"/>
                  </a:cubicBezTo>
                  <a:cubicBezTo>
                    <a:pt x="1429" y="450"/>
                    <a:pt x="1229" y="100"/>
                    <a:pt x="878" y="24"/>
                  </a:cubicBezTo>
                  <a:cubicBezTo>
                    <a:pt x="821" y="8"/>
                    <a:pt x="764" y="0"/>
                    <a:pt x="70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9"/>
            <p:cNvSpPr/>
            <p:nvPr/>
          </p:nvSpPr>
          <p:spPr>
            <a:xfrm>
              <a:off x="6299723" y="1660045"/>
              <a:ext cx="152328" cy="58798"/>
            </a:xfrm>
            <a:custGeom>
              <a:rect b="b" l="l" r="r" t="t"/>
              <a:pathLst>
                <a:path extrusionOk="0" h="755" w="1956">
                  <a:moveTo>
                    <a:pt x="1374" y="0"/>
                  </a:moveTo>
                  <a:cubicBezTo>
                    <a:pt x="1359" y="0"/>
                    <a:pt x="1344" y="1"/>
                    <a:pt x="1329" y="2"/>
                  </a:cubicBezTo>
                  <a:lnTo>
                    <a:pt x="527" y="103"/>
                  </a:lnTo>
                  <a:cubicBezTo>
                    <a:pt x="226" y="153"/>
                    <a:pt x="0" y="428"/>
                    <a:pt x="25" y="754"/>
                  </a:cubicBezTo>
                  <a:lnTo>
                    <a:pt x="1955" y="504"/>
                  </a:lnTo>
                  <a:cubicBezTo>
                    <a:pt x="1931" y="218"/>
                    <a:pt x="1659" y="0"/>
                    <a:pt x="1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9"/>
            <p:cNvSpPr/>
            <p:nvPr/>
          </p:nvSpPr>
          <p:spPr>
            <a:xfrm>
              <a:off x="6904736" y="1577653"/>
              <a:ext cx="154275" cy="57240"/>
            </a:xfrm>
            <a:custGeom>
              <a:rect b="b" l="l" r="r" t="t"/>
              <a:pathLst>
                <a:path extrusionOk="0" h="735" w="1981">
                  <a:moveTo>
                    <a:pt x="1438" y="1"/>
                  </a:moveTo>
                  <a:cubicBezTo>
                    <a:pt x="1410" y="1"/>
                    <a:pt x="1382" y="3"/>
                    <a:pt x="1354" y="8"/>
                  </a:cubicBezTo>
                  <a:lnTo>
                    <a:pt x="552" y="108"/>
                  </a:lnTo>
                  <a:cubicBezTo>
                    <a:pt x="226" y="133"/>
                    <a:pt x="1" y="434"/>
                    <a:pt x="51" y="734"/>
                  </a:cubicBezTo>
                  <a:lnTo>
                    <a:pt x="1981" y="509"/>
                  </a:lnTo>
                  <a:cubicBezTo>
                    <a:pt x="1958" y="214"/>
                    <a:pt x="1709" y="1"/>
                    <a:pt x="1438"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4" name="Google Shape;544;p29"/>
          <p:cNvSpPr/>
          <p:nvPr/>
        </p:nvSpPr>
        <p:spPr>
          <a:xfrm rot="-767447">
            <a:off x="5127167" y="1322995"/>
            <a:ext cx="480310" cy="140628"/>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5" name="Google Shape;545;p29"/>
          <p:cNvPicPr preferRelativeResize="0"/>
          <p:nvPr/>
        </p:nvPicPr>
        <p:blipFill>
          <a:blip r:embed="rId3">
            <a:alphaModFix/>
          </a:blip>
          <a:stretch>
            <a:fillRect/>
          </a:stretch>
        </p:blipFill>
        <p:spPr>
          <a:xfrm>
            <a:off x="985499" y="2360483"/>
            <a:ext cx="3718805" cy="2584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30"/>
          <p:cNvSpPr txBox="1"/>
          <p:nvPr>
            <p:ph type="title"/>
          </p:nvPr>
        </p:nvSpPr>
        <p:spPr>
          <a:xfrm>
            <a:off x="3969625" y="1458875"/>
            <a:ext cx="4461300" cy="1060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OUR VISION</a:t>
            </a:r>
            <a:endParaRPr/>
          </a:p>
        </p:txBody>
      </p:sp>
      <p:sp>
        <p:nvSpPr>
          <p:cNvPr id="551" name="Google Shape;551;p30"/>
          <p:cNvSpPr txBox="1"/>
          <p:nvPr>
            <p:ph idx="1" type="subTitle"/>
          </p:nvPr>
        </p:nvSpPr>
        <p:spPr>
          <a:xfrm>
            <a:off x="3969625" y="2519675"/>
            <a:ext cx="4461300" cy="1164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At NewLeaf Games</a:t>
            </a:r>
            <a:r>
              <a:rPr lang="en"/>
              <a:t>, we aim to make fun and cozy games for casual and beginner gamers. We want to put out a product which will help people wind down after a long day of work and can be enjoyed on the go.</a:t>
            </a:r>
            <a:endParaRPr/>
          </a:p>
        </p:txBody>
      </p:sp>
      <p:grpSp>
        <p:nvGrpSpPr>
          <p:cNvPr id="552" name="Google Shape;552;p30"/>
          <p:cNvGrpSpPr/>
          <p:nvPr/>
        </p:nvGrpSpPr>
        <p:grpSpPr>
          <a:xfrm>
            <a:off x="713100" y="1292800"/>
            <a:ext cx="2335754" cy="2557906"/>
            <a:chOff x="713100" y="1292800"/>
            <a:chExt cx="2335754" cy="2557906"/>
          </a:xfrm>
        </p:grpSpPr>
        <p:sp>
          <p:nvSpPr>
            <p:cNvPr id="553" name="Google Shape;553;p30"/>
            <p:cNvSpPr/>
            <p:nvPr/>
          </p:nvSpPr>
          <p:spPr>
            <a:xfrm>
              <a:off x="713100" y="1292800"/>
              <a:ext cx="2335754" cy="2557906"/>
            </a:xfrm>
            <a:custGeom>
              <a:rect b="b" l="l" r="r" t="t"/>
              <a:pathLst>
                <a:path extrusionOk="0" h="33184" w="30302">
                  <a:moveTo>
                    <a:pt x="15139" y="0"/>
                  </a:moveTo>
                  <a:cubicBezTo>
                    <a:pt x="11981" y="0"/>
                    <a:pt x="8948" y="978"/>
                    <a:pt x="6367" y="2807"/>
                  </a:cubicBezTo>
                  <a:cubicBezTo>
                    <a:pt x="5790" y="3233"/>
                    <a:pt x="5214" y="3709"/>
                    <a:pt x="4662" y="4211"/>
                  </a:cubicBezTo>
                  <a:cubicBezTo>
                    <a:pt x="4362" y="4511"/>
                    <a:pt x="4086" y="4812"/>
                    <a:pt x="3785" y="5113"/>
                  </a:cubicBezTo>
                  <a:lnTo>
                    <a:pt x="2607" y="5113"/>
                  </a:lnTo>
                  <a:cubicBezTo>
                    <a:pt x="2507" y="5088"/>
                    <a:pt x="2382" y="5063"/>
                    <a:pt x="2281" y="5063"/>
                  </a:cubicBezTo>
                  <a:cubicBezTo>
                    <a:pt x="1905" y="5063"/>
                    <a:pt x="1554" y="5263"/>
                    <a:pt x="1354" y="5589"/>
                  </a:cubicBezTo>
                  <a:cubicBezTo>
                    <a:pt x="1229" y="5840"/>
                    <a:pt x="1179" y="6115"/>
                    <a:pt x="1254" y="6391"/>
                  </a:cubicBezTo>
                  <a:cubicBezTo>
                    <a:pt x="1254" y="6416"/>
                    <a:pt x="1279" y="6441"/>
                    <a:pt x="1279" y="6441"/>
                  </a:cubicBezTo>
                  <a:lnTo>
                    <a:pt x="1279" y="9073"/>
                  </a:lnTo>
                  <a:cubicBezTo>
                    <a:pt x="1078" y="9524"/>
                    <a:pt x="903" y="9975"/>
                    <a:pt x="752" y="10401"/>
                  </a:cubicBezTo>
                  <a:cubicBezTo>
                    <a:pt x="727" y="10501"/>
                    <a:pt x="702" y="10577"/>
                    <a:pt x="677" y="10677"/>
                  </a:cubicBezTo>
                  <a:cubicBezTo>
                    <a:pt x="627" y="10852"/>
                    <a:pt x="577" y="11028"/>
                    <a:pt x="527" y="11203"/>
                  </a:cubicBezTo>
                  <a:cubicBezTo>
                    <a:pt x="477" y="11379"/>
                    <a:pt x="427" y="11579"/>
                    <a:pt x="377" y="11805"/>
                  </a:cubicBezTo>
                  <a:lnTo>
                    <a:pt x="351" y="11880"/>
                  </a:lnTo>
                  <a:cubicBezTo>
                    <a:pt x="301" y="12080"/>
                    <a:pt x="276" y="12281"/>
                    <a:pt x="226" y="12481"/>
                  </a:cubicBezTo>
                  <a:lnTo>
                    <a:pt x="226" y="12531"/>
                  </a:lnTo>
                  <a:cubicBezTo>
                    <a:pt x="151" y="12958"/>
                    <a:pt x="101" y="13359"/>
                    <a:pt x="51" y="13785"/>
                  </a:cubicBezTo>
                  <a:cubicBezTo>
                    <a:pt x="51" y="13785"/>
                    <a:pt x="51" y="13985"/>
                    <a:pt x="51" y="13985"/>
                  </a:cubicBezTo>
                  <a:cubicBezTo>
                    <a:pt x="51" y="13985"/>
                    <a:pt x="26" y="14035"/>
                    <a:pt x="26" y="14035"/>
                  </a:cubicBezTo>
                  <a:cubicBezTo>
                    <a:pt x="26" y="14161"/>
                    <a:pt x="26" y="14286"/>
                    <a:pt x="26" y="14386"/>
                  </a:cubicBezTo>
                  <a:cubicBezTo>
                    <a:pt x="1" y="14637"/>
                    <a:pt x="1" y="14887"/>
                    <a:pt x="1" y="15163"/>
                  </a:cubicBezTo>
                  <a:lnTo>
                    <a:pt x="1" y="32181"/>
                  </a:lnTo>
                  <a:cubicBezTo>
                    <a:pt x="1" y="32732"/>
                    <a:pt x="452" y="33183"/>
                    <a:pt x="978" y="33183"/>
                  </a:cubicBezTo>
                  <a:lnTo>
                    <a:pt x="29324" y="33183"/>
                  </a:lnTo>
                  <a:cubicBezTo>
                    <a:pt x="29850" y="33183"/>
                    <a:pt x="30302" y="32732"/>
                    <a:pt x="30302" y="32181"/>
                  </a:cubicBezTo>
                  <a:lnTo>
                    <a:pt x="30302" y="15163"/>
                  </a:lnTo>
                  <a:cubicBezTo>
                    <a:pt x="30302" y="15013"/>
                    <a:pt x="30302" y="14887"/>
                    <a:pt x="30302" y="14762"/>
                  </a:cubicBezTo>
                  <a:cubicBezTo>
                    <a:pt x="30302" y="14511"/>
                    <a:pt x="30276" y="14286"/>
                    <a:pt x="30276" y="14085"/>
                  </a:cubicBezTo>
                  <a:cubicBezTo>
                    <a:pt x="30251" y="14010"/>
                    <a:pt x="30251" y="13960"/>
                    <a:pt x="30251" y="13885"/>
                  </a:cubicBezTo>
                  <a:cubicBezTo>
                    <a:pt x="30251" y="13810"/>
                    <a:pt x="30226" y="13734"/>
                    <a:pt x="30226" y="13684"/>
                  </a:cubicBezTo>
                  <a:cubicBezTo>
                    <a:pt x="30226" y="13609"/>
                    <a:pt x="30226" y="13534"/>
                    <a:pt x="30201" y="13484"/>
                  </a:cubicBezTo>
                  <a:cubicBezTo>
                    <a:pt x="30201" y="13384"/>
                    <a:pt x="30176" y="13283"/>
                    <a:pt x="30176" y="13183"/>
                  </a:cubicBezTo>
                  <a:cubicBezTo>
                    <a:pt x="30176" y="13108"/>
                    <a:pt x="30151" y="13008"/>
                    <a:pt x="30151" y="12932"/>
                  </a:cubicBezTo>
                  <a:cubicBezTo>
                    <a:pt x="30126" y="12882"/>
                    <a:pt x="30126" y="12832"/>
                    <a:pt x="30126" y="12807"/>
                  </a:cubicBezTo>
                  <a:lnTo>
                    <a:pt x="30126" y="12757"/>
                  </a:lnTo>
                  <a:cubicBezTo>
                    <a:pt x="30101" y="12732"/>
                    <a:pt x="30101" y="12707"/>
                    <a:pt x="30101" y="12682"/>
                  </a:cubicBezTo>
                  <a:cubicBezTo>
                    <a:pt x="30076" y="12582"/>
                    <a:pt x="30076" y="12506"/>
                    <a:pt x="30051" y="12406"/>
                  </a:cubicBezTo>
                  <a:cubicBezTo>
                    <a:pt x="30051" y="12406"/>
                    <a:pt x="30051" y="12331"/>
                    <a:pt x="30051" y="12331"/>
                  </a:cubicBezTo>
                  <a:cubicBezTo>
                    <a:pt x="30026" y="12281"/>
                    <a:pt x="30026" y="12231"/>
                    <a:pt x="30001" y="12181"/>
                  </a:cubicBezTo>
                  <a:cubicBezTo>
                    <a:pt x="30001" y="12105"/>
                    <a:pt x="29976" y="12030"/>
                    <a:pt x="29976" y="11980"/>
                  </a:cubicBezTo>
                  <a:cubicBezTo>
                    <a:pt x="29926" y="11780"/>
                    <a:pt x="29875" y="11604"/>
                    <a:pt x="29850" y="11429"/>
                  </a:cubicBezTo>
                  <a:cubicBezTo>
                    <a:pt x="29825" y="11354"/>
                    <a:pt x="29800" y="11253"/>
                    <a:pt x="29775" y="11178"/>
                  </a:cubicBezTo>
                  <a:cubicBezTo>
                    <a:pt x="29775" y="11178"/>
                    <a:pt x="29700" y="10927"/>
                    <a:pt x="29700" y="10927"/>
                  </a:cubicBezTo>
                  <a:cubicBezTo>
                    <a:pt x="29700" y="10877"/>
                    <a:pt x="29625" y="10677"/>
                    <a:pt x="29625" y="10677"/>
                  </a:cubicBezTo>
                  <a:cubicBezTo>
                    <a:pt x="29625" y="10652"/>
                    <a:pt x="29625" y="10652"/>
                    <a:pt x="29625" y="10627"/>
                  </a:cubicBezTo>
                  <a:cubicBezTo>
                    <a:pt x="29575" y="10526"/>
                    <a:pt x="29550" y="10401"/>
                    <a:pt x="29499" y="10301"/>
                  </a:cubicBezTo>
                  <a:cubicBezTo>
                    <a:pt x="29474" y="10201"/>
                    <a:pt x="29449" y="10125"/>
                    <a:pt x="29424" y="10050"/>
                  </a:cubicBezTo>
                  <a:cubicBezTo>
                    <a:pt x="29399" y="9975"/>
                    <a:pt x="29374" y="9925"/>
                    <a:pt x="29349" y="9875"/>
                  </a:cubicBezTo>
                  <a:cubicBezTo>
                    <a:pt x="29274" y="9674"/>
                    <a:pt x="29199" y="9499"/>
                    <a:pt x="29149" y="9323"/>
                  </a:cubicBezTo>
                  <a:cubicBezTo>
                    <a:pt x="29124" y="9248"/>
                    <a:pt x="29073" y="9173"/>
                    <a:pt x="29048" y="9098"/>
                  </a:cubicBezTo>
                  <a:cubicBezTo>
                    <a:pt x="28973" y="8947"/>
                    <a:pt x="28923" y="8797"/>
                    <a:pt x="28823" y="8647"/>
                  </a:cubicBezTo>
                  <a:lnTo>
                    <a:pt x="28898" y="6491"/>
                  </a:lnTo>
                  <a:cubicBezTo>
                    <a:pt x="28898" y="6466"/>
                    <a:pt x="28898" y="6441"/>
                    <a:pt x="28898" y="6416"/>
                  </a:cubicBezTo>
                  <a:cubicBezTo>
                    <a:pt x="28998" y="6166"/>
                    <a:pt x="28973" y="5865"/>
                    <a:pt x="28823" y="5614"/>
                  </a:cubicBezTo>
                  <a:cubicBezTo>
                    <a:pt x="28647" y="5288"/>
                    <a:pt x="28296" y="5063"/>
                    <a:pt x="27895" y="5063"/>
                  </a:cubicBezTo>
                  <a:cubicBezTo>
                    <a:pt x="27795" y="5063"/>
                    <a:pt x="27670" y="5088"/>
                    <a:pt x="27570" y="5113"/>
                  </a:cubicBezTo>
                  <a:lnTo>
                    <a:pt x="26517" y="5113"/>
                  </a:lnTo>
                  <a:cubicBezTo>
                    <a:pt x="26417" y="5013"/>
                    <a:pt x="26317" y="4912"/>
                    <a:pt x="26216" y="4812"/>
                  </a:cubicBezTo>
                  <a:cubicBezTo>
                    <a:pt x="26166" y="4762"/>
                    <a:pt x="26116" y="4687"/>
                    <a:pt x="26066" y="4637"/>
                  </a:cubicBezTo>
                  <a:cubicBezTo>
                    <a:pt x="25991" y="4561"/>
                    <a:pt x="25941" y="4511"/>
                    <a:pt x="25865" y="4436"/>
                  </a:cubicBezTo>
                  <a:cubicBezTo>
                    <a:pt x="25715" y="4311"/>
                    <a:pt x="25590" y="4186"/>
                    <a:pt x="25489" y="4060"/>
                  </a:cubicBezTo>
                  <a:cubicBezTo>
                    <a:pt x="25414" y="4010"/>
                    <a:pt x="25339" y="3935"/>
                    <a:pt x="25264" y="3860"/>
                  </a:cubicBezTo>
                  <a:cubicBezTo>
                    <a:pt x="22482" y="1379"/>
                    <a:pt x="18898" y="0"/>
                    <a:pt x="15139" y="0"/>
                  </a:cubicBezTo>
                  <a:close/>
                </a:path>
              </a:pathLst>
            </a:custGeom>
            <a:solidFill>
              <a:schemeClr val="dk1"/>
            </a:solidFill>
            <a:ln>
              <a:noFill/>
            </a:ln>
            <a:effectLst>
              <a:outerShdw rotWithShape="0" algn="bl" dir="3540000" dist="47625">
                <a:schemeClr val="accent5">
                  <a:alpha val="18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0"/>
            <p:cNvSpPr/>
            <p:nvPr/>
          </p:nvSpPr>
          <p:spPr>
            <a:xfrm>
              <a:off x="801975" y="1370036"/>
              <a:ext cx="2183131" cy="2403355"/>
            </a:xfrm>
            <a:custGeom>
              <a:rect b="b" l="l" r="r" t="t"/>
              <a:pathLst>
                <a:path extrusionOk="0" h="31179" w="28322">
                  <a:moveTo>
                    <a:pt x="14161" y="1"/>
                  </a:moveTo>
                  <a:cubicBezTo>
                    <a:pt x="11103" y="1"/>
                    <a:pt x="8271" y="953"/>
                    <a:pt x="5965" y="2607"/>
                  </a:cubicBezTo>
                  <a:cubicBezTo>
                    <a:pt x="5389" y="3008"/>
                    <a:pt x="4863" y="3459"/>
                    <a:pt x="4361" y="3935"/>
                  </a:cubicBezTo>
                  <a:cubicBezTo>
                    <a:pt x="3384" y="4863"/>
                    <a:pt x="2532" y="5940"/>
                    <a:pt x="1855" y="7118"/>
                  </a:cubicBezTo>
                  <a:cubicBezTo>
                    <a:pt x="1404" y="7945"/>
                    <a:pt x="1003" y="8823"/>
                    <a:pt x="702" y="9725"/>
                  </a:cubicBezTo>
                  <a:cubicBezTo>
                    <a:pt x="677" y="9800"/>
                    <a:pt x="652" y="9875"/>
                    <a:pt x="627" y="9976"/>
                  </a:cubicBezTo>
                  <a:cubicBezTo>
                    <a:pt x="577" y="10126"/>
                    <a:pt x="527" y="10301"/>
                    <a:pt x="477" y="10477"/>
                  </a:cubicBezTo>
                  <a:cubicBezTo>
                    <a:pt x="276" y="11254"/>
                    <a:pt x="126" y="12081"/>
                    <a:pt x="51" y="12908"/>
                  </a:cubicBezTo>
                  <a:cubicBezTo>
                    <a:pt x="51" y="12958"/>
                    <a:pt x="51" y="13008"/>
                    <a:pt x="51" y="13058"/>
                  </a:cubicBezTo>
                  <a:cubicBezTo>
                    <a:pt x="26" y="13184"/>
                    <a:pt x="26" y="13334"/>
                    <a:pt x="26" y="13459"/>
                  </a:cubicBezTo>
                  <a:cubicBezTo>
                    <a:pt x="0" y="13685"/>
                    <a:pt x="0" y="13910"/>
                    <a:pt x="0" y="14161"/>
                  </a:cubicBezTo>
                  <a:lnTo>
                    <a:pt x="0" y="31179"/>
                  </a:lnTo>
                  <a:lnTo>
                    <a:pt x="28321" y="31179"/>
                  </a:lnTo>
                  <a:lnTo>
                    <a:pt x="28321" y="14161"/>
                  </a:lnTo>
                  <a:cubicBezTo>
                    <a:pt x="28321" y="14036"/>
                    <a:pt x="28321" y="13910"/>
                    <a:pt x="28321" y="13785"/>
                  </a:cubicBezTo>
                  <a:cubicBezTo>
                    <a:pt x="28321" y="13760"/>
                    <a:pt x="28321" y="13735"/>
                    <a:pt x="28321" y="13710"/>
                  </a:cubicBezTo>
                  <a:cubicBezTo>
                    <a:pt x="28321" y="13585"/>
                    <a:pt x="28321" y="13484"/>
                    <a:pt x="28296" y="13384"/>
                  </a:cubicBezTo>
                  <a:cubicBezTo>
                    <a:pt x="28296" y="13309"/>
                    <a:pt x="28296" y="13234"/>
                    <a:pt x="28296" y="13159"/>
                  </a:cubicBezTo>
                  <a:cubicBezTo>
                    <a:pt x="28296" y="13083"/>
                    <a:pt x="28296" y="13033"/>
                    <a:pt x="28271" y="12958"/>
                  </a:cubicBezTo>
                  <a:cubicBezTo>
                    <a:pt x="28271" y="12908"/>
                    <a:pt x="28271" y="12833"/>
                    <a:pt x="28271" y="12758"/>
                  </a:cubicBezTo>
                  <a:cubicBezTo>
                    <a:pt x="28246" y="12707"/>
                    <a:pt x="28246" y="12632"/>
                    <a:pt x="28246" y="12582"/>
                  </a:cubicBezTo>
                  <a:cubicBezTo>
                    <a:pt x="28221" y="12482"/>
                    <a:pt x="28221" y="12407"/>
                    <a:pt x="28221" y="12306"/>
                  </a:cubicBezTo>
                  <a:cubicBezTo>
                    <a:pt x="28196" y="12231"/>
                    <a:pt x="28196" y="12156"/>
                    <a:pt x="28171" y="12056"/>
                  </a:cubicBezTo>
                  <a:cubicBezTo>
                    <a:pt x="28171" y="12031"/>
                    <a:pt x="28171" y="11981"/>
                    <a:pt x="28146" y="11956"/>
                  </a:cubicBezTo>
                  <a:cubicBezTo>
                    <a:pt x="28146" y="11930"/>
                    <a:pt x="28146" y="11905"/>
                    <a:pt x="28146" y="11880"/>
                  </a:cubicBezTo>
                  <a:cubicBezTo>
                    <a:pt x="28146" y="11880"/>
                    <a:pt x="28146" y="11880"/>
                    <a:pt x="28146" y="11855"/>
                  </a:cubicBezTo>
                  <a:cubicBezTo>
                    <a:pt x="28121" y="11755"/>
                    <a:pt x="28121" y="11655"/>
                    <a:pt x="28096" y="11555"/>
                  </a:cubicBezTo>
                  <a:cubicBezTo>
                    <a:pt x="28096" y="11529"/>
                    <a:pt x="28071" y="11529"/>
                    <a:pt x="28071" y="11504"/>
                  </a:cubicBezTo>
                  <a:cubicBezTo>
                    <a:pt x="28071" y="11454"/>
                    <a:pt x="28071" y="11404"/>
                    <a:pt x="28046" y="11379"/>
                  </a:cubicBezTo>
                  <a:cubicBezTo>
                    <a:pt x="28046" y="11304"/>
                    <a:pt x="28021" y="11254"/>
                    <a:pt x="28021" y="11179"/>
                  </a:cubicBezTo>
                  <a:cubicBezTo>
                    <a:pt x="27971" y="11003"/>
                    <a:pt x="27945" y="10828"/>
                    <a:pt x="27895" y="10677"/>
                  </a:cubicBezTo>
                  <a:cubicBezTo>
                    <a:pt x="27870" y="10577"/>
                    <a:pt x="27845" y="10502"/>
                    <a:pt x="27820" y="10427"/>
                  </a:cubicBezTo>
                  <a:cubicBezTo>
                    <a:pt x="27820" y="10352"/>
                    <a:pt x="27795" y="10276"/>
                    <a:pt x="27770" y="10201"/>
                  </a:cubicBezTo>
                  <a:cubicBezTo>
                    <a:pt x="27745" y="10126"/>
                    <a:pt x="27720" y="10026"/>
                    <a:pt x="27695" y="9951"/>
                  </a:cubicBezTo>
                  <a:cubicBezTo>
                    <a:pt x="27695" y="9951"/>
                    <a:pt x="27695" y="9925"/>
                    <a:pt x="27695" y="9925"/>
                  </a:cubicBezTo>
                  <a:cubicBezTo>
                    <a:pt x="27645" y="9825"/>
                    <a:pt x="27620" y="9725"/>
                    <a:pt x="27595" y="9600"/>
                  </a:cubicBezTo>
                  <a:cubicBezTo>
                    <a:pt x="27544" y="9524"/>
                    <a:pt x="27519" y="9449"/>
                    <a:pt x="27494" y="9374"/>
                  </a:cubicBezTo>
                  <a:cubicBezTo>
                    <a:pt x="27469" y="9324"/>
                    <a:pt x="27469" y="9274"/>
                    <a:pt x="27444" y="9224"/>
                  </a:cubicBezTo>
                  <a:cubicBezTo>
                    <a:pt x="27369" y="9048"/>
                    <a:pt x="27319" y="8873"/>
                    <a:pt x="27244" y="8697"/>
                  </a:cubicBezTo>
                  <a:cubicBezTo>
                    <a:pt x="27219" y="8647"/>
                    <a:pt x="27194" y="8572"/>
                    <a:pt x="27143" y="8497"/>
                  </a:cubicBezTo>
                  <a:cubicBezTo>
                    <a:pt x="27043" y="8246"/>
                    <a:pt x="26943" y="8021"/>
                    <a:pt x="26818" y="7795"/>
                  </a:cubicBezTo>
                  <a:cubicBezTo>
                    <a:pt x="26793" y="7720"/>
                    <a:pt x="26742" y="7645"/>
                    <a:pt x="26717" y="7570"/>
                  </a:cubicBezTo>
                  <a:cubicBezTo>
                    <a:pt x="26667" y="7494"/>
                    <a:pt x="26642" y="7419"/>
                    <a:pt x="26592" y="7344"/>
                  </a:cubicBezTo>
                  <a:cubicBezTo>
                    <a:pt x="26517" y="7194"/>
                    <a:pt x="26417" y="7043"/>
                    <a:pt x="26341" y="6918"/>
                  </a:cubicBezTo>
                  <a:cubicBezTo>
                    <a:pt x="26291" y="6843"/>
                    <a:pt x="26266" y="6793"/>
                    <a:pt x="26241" y="6742"/>
                  </a:cubicBezTo>
                  <a:cubicBezTo>
                    <a:pt x="26116" y="6542"/>
                    <a:pt x="25991" y="6341"/>
                    <a:pt x="25865" y="6166"/>
                  </a:cubicBezTo>
                  <a:cubicBezTo>
                    <a:pt x="25815" y="6091"/>
                    <a:pt x="25765" y="6041"/>
                    <a:pt x="25740" y="5991"/>
                  </a:cubicBezTo>
                  <a:cubicBezTo>
                    <a:pt x="25615" y="5815"/>
                    <a:pt x="25489" y="5640"/>
                    <a:pt x="25339" y="5464"/>
                  </a:cubicBezTo>
                  <a:cubicBezTo>
                    <a:pt x="25314" y="5414"/>
                    <a:pt x="25264" y="5364"/>
                    <a:pt x="25239" y="5314"/>
                  </a:cubicBezTo>
                  <a:cubicBezTo>
                    <a:pt x="25013" y="5038"/>
                    <a:pt x="24763" y="4737"/>
                    <a:pt x="24512" y="4487"/>
                  </a:cubicBezTo>
                  <a:cubicBezTo>
                    <a:pt x="24462" y="4437"/>
                    <a:pt x="24412" y="4387"/>
                    <a:pt x="24362" y="4336"/>
                  </a:cubicBezTo>
                  <a:cubicBezTo>
                    <a:pt x="24311" y="4261"/>
                    <a:pt x="24236" y="4211"/>
                    <a:pt x="24186" y="4136"/>
                  </a:cubicBezTo>
                  <a:cubicBezTo>
                    <a:pt x="24061" y="4011"/>
                    <a:pt x="23935" y="3910"/>
                    <a:pt x="23810" y="3785"/>
                  </a:cubicBezTo>
                  <a:cubicBezTo>
                    <a:pt x="23760" y="3735"/>
                    <a:pt x="23685" y="3660"/>
                    <a:pt x="23610" y="3610"/>
                  </a:cubicBezTo>
                  <a:cubicBezTo>
                    <a:pt x="21103" y="1354"/>
                    <a:pt x="17795" y="1"/>
                    <a:pt x="1416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0"/>
            <p:cNvSpPr/>
            <p:nvPr/>
          </p:nvSpPr>
          <p:spPr>
            <a:xfrm>
              <a:off x="1476207" y="3408150"/>
              <a:ext cx="786319" cy="365217"/>
            </a:xfrm>
            <a:custGeom>
              <a:rect b="b" l="l" r="r" t="t"/>
              <a:pathLst>
                <a:path extrusionOk="0" h="4738" w="10201">
                  <a:moveTo>
                    <a:pt x="5113" y="1"/>
                  </a:moveTo>
                  <a:cubicBezTo>
                    <a:pt x="2406" y="1"/>
                    <a:pt x="201" y="2081"/>
                    <a:pt x="0" y="4738"/>
                  </a:cubicBezTo>
                  <a:lnTo>
                    <a:pt x="10201" y="4738"/>
                  </a:lnTo>
                  <a:cubicBezTo>
                    <a:pt x="10026" y="2081"/>
                    <a:pt x="7795" y="1"/>
                    <a:pt x="5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0"/>
            <p:cNvSpPr/>
            <p:nvPr/>
          </p:nvSpPr>
          <p:spPr>
            <a:xfrm>
              <a:off x="801975" y="2119577"/>
              <a:ext cx="442454" cy="969929"/>
            </a:xfrm>
            <a:custGeom>
              <a:rect b="b" l="l" r="r" t="t"/>
              <a:pathLst>
                <a:path extrusionOk="0" h="12583" w="5740">
                  <a:moveTo>
                    <a:pt x="702" y="1"/>
                  </a:moveTo>
                  <a:cubicBezTo>
                    <a:pt x="677" y="76"/>
                    <a:pt x="652" y="151"/>
                    <a:pt x="627" y="252"/>
                  </a:cubicBezTo>
                  <a:cubicBezTo>
                    <a:pt x="577" y="402"/>
                    <a:pt x="527" y="577"/>
                    <a:pt x="477" y="753"/>
                  </a:cubicBezTo>
                  <a:cubicBezTo>
                    <a:pt x="226" y="1705"/>
                    <a:pt x="76" y="2708"/>
                    <a:pt x="26" y="3735"/>
                  </a:cubicBezTo>
                  <a:cubicBezTo>
                    <a:pt x="0" y="3961"/>
                    <a:pt x="0" y="4186"/>
                    <a:pt x="0" y="4437"/>
                  </a:cubicBezTo>
                  <a:lnTo>
                    <a:pt x="0" y="12582"/>
                  </a:lnTo>
                  <a:cubicBezTo>
                    <a:pt x="3234" y="12257"/>
                    <a:pt x="5740" y="9550"/>
                    <a:pt x="5740" y="6242"/>
                  </a:cubicBezTo>
                  <a:cubicBezTo>
                    <a:pt x="5740" y="3184"/>
                    <a:pt x="3584" y="628"/>
                    <a:pt x="70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0"/>
            <p:cNvSpPr/>
            <p:nvPr/>
          </p:nvSpPr>
          <p:spPr>
            <a:xfrm>
              <a:off x="2486592" y="2136997"/>
              <a:ext cx="498493" cy="981491"/>
            </a:xfrm>
            <a:custGeom>
              <a:rect b="b" l="l" r="r" t="t"/>
              <a:pathLst>
                <a:path extrusionOk="0" h="12733" w="6467">
                  <a:moveTo>
                    <a:pt x="5840" y="1"/>
                  </a:moveTo>
                  <a:cubicBezTo>
                    <a:pt x="2582" y="276"/>
                    <a:pt x="0" y="3008"/>
                    <a:pt x="0" y="6341"/>
                  </a:cubicBezTo>
                  <a:cubicBezTo>
                    <a:pt x="0" y="9875"/>
                    <a:pt x="2857" y="12732"/>
                    <a:pt x="6391" y="12732"/>
                  </a:cubicBezTo>
                  <a:lnTo>
                    <a:pt x="6466" y="12732"/>
                  </a:lnTo>
                  <a:lnTo>
                    <a:pt x="6466" y="4211"/>
                  </a:lnTo>
                  <a:cubicBezTo>
                    <a:pt x="6466" y="4086"/>
                    <a:pt x="6466" y="3960"/>
                    <a:pt x="6466" y="3835"/>
                  </a:cubicBezTo>
                  <a:cubicBezTo>
                    <a:pt x="6466" y="3635"/>
                    <a:pt x="6441" y="3409"/>
                    <a:pt x="6441" y="3209"/>
                  </a:cubicBezTo>
                  <a:cubicBezTo>
                    <a:pt x="6441" y="3133"/>
                    <a:pt x="6441" y="3083"/>
                    <a:pt x="6416" y="3008"/>
                  </a:cubicBezTo>
                  <a:cubicBezTo>
                    <a:pt x="6416" y="2958"/>
                    <a:pt x="6416" y="2883"/>
                    <a:pt x="6416" y="2808"/>
                  </a:cubicBezTo>
                  <a:cubicBezTo>
                    <a:pt x="6391" y="2757"/>
                    <a:pt x="6391" y="2682"/>
                    <a:pt x="6391" y="2632"/>
                  </a:cubicBezTo>
                  <a:cubicBezTo>
                    <a:pt x="6366" y="2532"/>
                    <a:pt x="6366" y="2457"/>
                    <a:pt x="6366" y="2356"/>
                  </a:cubicBezTo>
                  <a:cubicBezTo>
                    <a:pt x="6341" y="2281"/>
                    <a:pt x="6341" y="2206"/>
                    <a:pt x="6316" y="2106"/>
                  </a:cubicBezTo>
                  <a:cubicBezTo>
                    <a:pt x="6316" y="2081"/>
                    <a:pt x="6316" y="2031"/>
                    <a:pt x="6291" y="2006"/>
                  </a:cubicBezTo>
                  <a:cubicBezTo>
                    <a:pt x="6291" y="1980"/>
                    <a:pt x="6291" y="1955"/>
                    <a:pt x="6291" y="1930"/>
                  </a:cubicBezTo>
                  <a:cubicBezTo>
                    <a:pt x="6291" y="1930"/>
                    <a:pt x="6291" y="1930"/>
                    <a:pt x="6291" y="1905"/>
                  </a:cubicBezTo>
                  <a:cubicBezTo>
                    <a:pt x="6266" y="1805"/>
                    <a:pt x="6266" y="1705"/>
                    <a:pt x="6241" y="1605"/>
                  </a:cubicBezTo>
                  <a:cubicBezTo>
                    <a:pt x="6241" y="1579"/>
                    <a:pt x="6216" y="1579"/>
                    <a:pt x="6216" y="1554"/>
                  </a:cubicBezTo>
                  <a:cubicBezTo>
                    <a:pt x="6216" y="1504"/>
                    <a:pt x="6216" y="1454"/>
                    <a:pt x="6191" y="1429"/>
                  </a:cubicBezTo>
                  <a:cubicBezTo>
                    <a:pt x="6191" y="1354"/>
                    <a:pt x="6166" y="1304"/>
                    <a:pt x="6166" y="1229"/>
                  </a:cubicBezTo>
                  <a:cubicBezTo>
                    <a:pt x="6116" y="1053"/>
                    <a:pt x="6090" y="878"/>
                    <a:pt x="6040" y="727"/>
                  </a:cubicBezTo>
                  <a:cubicBezTo>
                    <a:pt x="6015" y="627"/>
                    <a:pt x="5990" y="552"/>
                    <a:pt x="5965" y="477"/>
                  </a:cubicBezTo>
                  <a:cubicBezTo>
                    <a:pt x="5965" y="402"/>
                    <a:pt x="5940" y="326"/>
                    <a:pt x="5915" y="251"/>
                  </a:cubicBezTo>
                  <a:cubicBezTo>
                    <a:pt x="5890" y="176"/>
                    <a:pt x="5865" y="76"/>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0"/>
            <p:cNvSpPr/>
            <p:nvPr/>
          </p:nvSpPr>
          <p:spPr>
            <a:xfrm>
              <a:off x="1138128" y="1570987"/>
              <a:ext cx="289830" cy="198565"/>
            </a:xfrm>
            <a:custGeom>
              <a:rect b="b" l="l" r="r" t="t"/>
              <a:pathLst>
                <a:path extrusionOk="0" h="2576" w="3760">
                  <a:moveTo>
                    <a:pt x="1604" y="0"/>
                  </a:moveTo>
                  <a:cubicBezTo>
                    <a:pt x="1028" y="401"/>
                    <a:pt x="502" y="852"/>
                    <a:pt x="0" y="1328"/>
                  </a:cubicBezTo>
                  <a:cubicBezTo>
                    <a:pt x="770" y="2098"/>
                    <a:pt x="1830" y="2575"/>
                    <a:pt x="2980" y="2575"/>
                  </a:cubicBezTo>
                  <a:cubicBezTo>
                    <a:pt x="3179" y="2575"/>
                    <a:pt x="3381" y="2561"/>
                    <a:pt x="3584" y="2531"/>
                  </a:cubicBezTo>
                  <a:cubicBezTo>
                    <a:pt x="3660" y="2506"/>
                    <a:pt x="3710" y="2506"/>
                    <a:pt x="3760" y="2506"/>
                  </a:cubicBezTo>
                  <a:lnTo>
                    <a:pt x="3334" y="501"/>
                  </a:lnTo>
                  <a:lnTo>
                    <a:pt x="3309" y="501"/>
                  </a:lnTo>
                  <a:cubicBezTo>
                    <a:pt x="3197" y="519"/>
                    <a:pt x="3087" y="527"/>
                    <a:pt x="2978" y="527"/>
                  </a:cubicBezTo>
                  <a:cubicBezTo>
                    <a:pt x="2455" y="527"/>
                    <a:pt x="1978" y="332"/>
                    <a:pt x="16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0"/>
            <p:cNvSpPr/>
            <p:nvPr/>
          </p:nvSpPr>
          <p:spPr>
            <a:xfrm>
              <a:off x="2258585" y="1510555"/>
              <a:ext cx="129576" cy="39235"/>
            </a:xfrm>
            <a:custGeom>
              <a:rect b="b" l="l" r="r" t="t"/>
              <a:pathLst>
                <a:path extrusionOk="0" h="509" w="1681">
                  <a:moveTo>
                    <a:pt x="137" y="1"/>
                  </a:moveTo>
                  <a:cubicBezTo>
                    <a:pt x="77" y="1"/>
                    <a:pt x="26" y="46"/>
                    <a:pt x="26" y="107"/>
                  </a:cubicBezTo>
                  <a:cubicBezTo>
                    <a:pt x="1" y="183"/>
                    <a:pt x="51" y="258"/>
                    <a:pt x="126" y="283"/>
                  </a:cubicBezTo>
                  <a:lnTo>
                    <a:pt x="1505" y="508"/>
                  </a:lnTo>
                  <a:cubicBezTo>
                    <a:pt x="1580" y="508"/>
                    <a:pt x="1655" y="458"/>
                    <a:pt x="1655" y="383"/>
                  </a:cubicBezTo>
                  <a:cubicBezTo>
                    <a:pt x="1680" y="308"/>
                    <a:pt x="1630" y="233"/>
                    <a:pt x="1555" y="233"/>
                  </a:cubicBezTo>
                  <a:lnTo>
                    <a:pt x="176" y="7"/>
                  </a:lnTo>
                  <a:cubicBezTo>
                    <a:pt x="163" y="3"/>
                    <a:pt x="150" y="1"/>
                    <a:pt x="13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0"/>
            <p:cNvSpPr/>
            <p:nvPr/>
          </p:nvSpPr>
          <p:spPr>
            <a:xfrm>
              <a:off x="2237388" y="1633963"/>
              <a:ext cx="88953" cy="106297"/>
            </a:xfrm>
            <a:custGeom>
              <a:rect b="b" l="l" r="r" t="t"/>
              <a:pathLst>
                <a:path extrusionOk="0" h="1379" w="1154">
                  <a:moveTo>
                    <a:pt x="174" y="0"/>
                  </a:moveTo>
                  <a:cubicBezTo>
                    <a:pt x="143" y="0"/>
                    <a:pt x="109" y="13"/>
                    <a:pt x="75" y="35"/>
                  </a:cubicBezTo>
                  <a:cubicBezTo>
                    <a:pt x="25" y="60"/>
                    <a:pt x="0" y="161"/>
                    <a:pt x="50" y="211"/>
                  </a:cubicBezTo>
                  <a:lnTo>
                    <a:pt x="877" y="1313"/>
                  </a:lnTo>
                  <a:cubicBezTo>
                    <a:pt x="909" y="1361"/>
                    <a:pt x="951" y="1379"/>
                    <a:pt x="996" y="1379"/>
                  </a:cubicBezTo>
                  <a:cubicBezTo>
                    <a:pt x="1023" y="1379"/>
                    <a:pt x="1050" y="1373"/>
                    <a:pt x="1078" y="1364"/>
                  </a:cubicBezTo>
                  <a:cubicBezTo>
                    <a:pt x="1128" y="1313"/>
                    <a:pt x="1153" y="1213"/>
                    <a:pt x="1103" y="1163"/>
                  </a:cubicBezTo>
                  <a:lnTo>
                    <a:pt x="276" y="60"/>
                  </a:lnTo>
                  <a:cubicBezTo>
                    <a:pt x="248" y="19"/>
                    <a:pt x="213" y="0"/>
                    <a:pt x="1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0"/>
            <p:cNvSpPr/>
            <p:nvPr/>
          </p:nvSpPr>
          <p:spPr>
            <a:xfrm>
              <a:off x="1939853" y="1470319"/>
              <a:ext cx="87026" cy="107299"/>
            </a:xfrm>
            <a:custGeom>
              <a:rect b="b" l="l" r="r" t="t"/>
              <a:pathLst>
                <a:path extrusionOk="0" h="1392" w="1129">
                  <a:moveTo>
                    <a:pt x="149" y="1"/>
                  </a:moveTo>
                  <a:cubicBezTo>
                    <a:pt x="121" y="1"/>
                    <a:pt x="95" y="9"/>
                    <a:pt x="76" y="28"/>
                  </a:cubicBezTo>
                  <a:cubicBezTo>
                    <a:pt x="26" y="78"/>
                    <a:pt x="0" y="178"/>
                    <a:pt x="51" y="228"/>
                  </a:cubicBezTo>
                  <a:lnTo>
                    <a:pt x="878" y="1331"/>
                  </a:lnTo>
                  <a:cubicBezTo>
                    <a:pt x="905" y="1373"/>
                    <a:pt x="940" y="1391"/>
                    <a:pt x="975" y="1391"/>
                  </a:cubicBezTo>
                  <a:cubicBezTo>
                    <a:pt x="1003" y="1391"/>
                    <a:pt x="1031" y="1379"/>
                    <a:pt x="1053" y="1356"/>
                  </a:cubicBezTo>
                  <a:cubicBezTo>
                    <a:pt x="1128" y="1306"/>
                    <a:pt x="1128" y="1231"/>
                    <a:pt x="1103" y="1181"/>
                  </a:cubicBezTo>
                  <a:lnTo>
                    <a:pt x="276" y="53"/>
                  </a:lnTo>
                  <a:cubicBezTo>
                    <a:pt x="245" y="22"/>
                    <a:pt x="195" y="1"/>
                    <a:pt x="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0"/>
            <p:cNvSpPr/>
            <p:nvPr/>
          </p:nvSpPr>
          <p:spPr>
            <a:xfrm>
              <a:off x="2583175" y="1648223"/>
              <a:ext cx="54189" cy="55114"/>
            </a:xfrm>
            <a:custGeom>
              <a:rect b="b" l="l" r="r" t="t"/>
              <a:pathLst>
                <a:path extrusionOk="0" h="715" w="703">
                  <a:moveTo>
                    <a:pt x="502" y="1"/>
                  </a:moveTo>
                  <a:lnTo>
                    <a:pt x="50" y="477"/>
                  </a:lnTo>
                  <a:cubicBezTo>
                    <a:pt x="50" y="477"/>
                    <a:pt x="25" y="502"/>
                    <a:pt x="25" y="502"/>
                  </a:cubicBezTo>
                  <a:cubicBezTo>
                    <a:pt x="0" y="552"/>
                    <a:pt x="0" y="627"/>
                    <a:pt x="50" y="677"/>
                  </a:cubicBezTo>
                  <a:cubicBezTo>
                    <a:pt x="76" y="702"/>
                    <a:pt x="113" y="715"/>
                    <a:pt x="151" y="715"/>
                  </a:cubicBezTo>
                  <a:cubicBezTo>
                    <a:pt x="188" y="715"/>
                    <a:pt x="226" y="702"/>
                    <a:pt x="251" y="677"/>
                  </a:cubicBezTo>
                  <a:lnTo>
                    <a:pt x="702" y="176"/>
                  </a:lnTo>
                  <a:cubicBezTo>
                    <a:pt x="652" y="126"/>
                    <a:pt x="577" y="51"/>
                    <a:pt x="5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0"/>
            <p:cNvSpPr/>
            <p:nvPr/>
          </p:nvSpPr>
          <p:spPr>
            <a:xfrm>
              <a:off x="2086693" y="1473402"/>
              <a:ext cx="96661" cy="98589"/>
            </a:xfrm>
            <a:custGeom>
              <a:rect b="b" l="l" r="r" t="t"/>
              <a:pathLst>
                <a:path extrusionOk="0" h="1279" w="1254">
                  <a:moveTo>
                    <a:pt x="1103" y="0"/>
                  </a:moveTo>
                  <a:cubicBezTo>
                    <a:pt x="1065" y="0"/>
                    <a:pt x="1028" y="13"/>
                    <a:pt x="1003" y="38"/>
                  </a:cubicBezTo>
                  <a:lnTo>
                    <a:pt x="50" y="1041"/>
                  </a:lnTo>
                  <a:cubicBezTo>
                    <a:pt x="0" y="1091"/>
                    <a:pt x="0" y="1191"/>
                    <a:pt x="50" y="1241"/>
                  </a:cubicBezTo>
                  <a:cubicBezTo>
                    <a:pt x="88" y="1266"/>
                    <a:pt x="126" y="1279"/>
                    <a:pt x="160" y="1279"/>
                  </a:cubicBezTo>
                  <a:cubicBezTo>
                    <a:pt x="194" y="1279"/>
                    <a:pt x="226" y="1266"/>
                    <a:pt x="251" y="1241"/>
                  </a:cubicBezTo>
                  <a:lnTo>
                    <a:pt x="1203" y="239"/>
                  </a:lnTo>
                  <a:cubicBezTo>
                    <a:pt x="1253" y="188"/>
                    <a:pt x="1253" y="88"/>
                    <a:pt x="1203" y="38"/>
                  </a:cubicBezTo>
                  <a:cubicBezTo>
                    <a:pt x="1178" y="13"/>
                    <a:pt x="1141" y="0"/>
                    <a:pt x="11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0"/>
            <p:cNvSpPr/>
            <p:nvPr/>
          </p:nvSpPr>
          <p:spPr>
            <a:xfrm>
              <a:off x="2376443" y="1638048"/>
              <a:ext cx="127572" cy="45556"/>
            </a:xfrm>
            <a:custGeom>
              <a:rect b="b" l="l" r="r" t="t"/>
              <a:pathLst>
                <a:path extrusionOk="0" h="591" w="1655">
                  <a:moveTo>
                    <a:pt x="1494" y="1"/>
                  </a:moveTo>
                  <a:cubicBezTo>
                    <a:pt x="1481" y="1"/>
                    <a:pt x="1468" y="3"/>
                    <a:pt x="1454" y="7"/>
                  </a:cubicBezTo>
                  <a:lnTo>
                    <a:pt x="126" y="333"/>
                  </a:lnTo>
                  <a:cubicBezTo>
                    <a:pt x="51" y="333"/>
                    <a:pt x="1" y="408"/>
                    <a:pt x="26" y="484"/>
                  </a:cubicBezTo>
                  <a:cubicBezTo>
                    <a:pt x="46" y="545"/>
                    <a:pt x="101" y="590"/>
                    <a:pt x="161" y="590"/>
                  </a:cubicBezTo>
                  <a:cubicBezTo>
                    <a:pt x="175" y="590"/>
                    <a:pt x="188" y="588"/>
                    <a:pt x="201" y="584"/>
                  </a:cubicBezTo>
                  <a:lnTo>
                    <a:pt x="1529" y="258"/>
                  </a:lnTo>
                  <a:cubicBezTo>
                    <a:pt x="1605" y="258"/>
                    <a:pt x="1655" y="183"/>
                    <a:pt x="1630" y="108"/>
                  </a:cubicBezTo>
                  <a:cubicBezTo>
                    <a:pt x="1609" y="46"/>
                    <a:pt x="1555" y="1"/>
                    <a:pt x="14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0"/>
            <p:cNvSpPr/>
            <p:nvPr/>
          </p:nvSpPr>
          <p:spPr>
            <a:xfrm>
              <a:off x="2032582" y="1663177"/>
              <a:ext cx="125644" cy="43089"/>
            </a:xfrm>
            <a:custGeom>
              <a:rect b="b" l="l" r="r" t="t"/>
              <a:pathLst>
                <a:path extrusionOk="0" h="559" w="1630">
                  <a:moveTo>
                    <a:pt x="1485" y="1"/>
                  </a:moveTo>
                  <a:cubicBezTo>
                    <a:pt x="1473" y="1"/>
                    <a:pt x="1463" y="3"/>
                    <a:pt x="1454" y="7"/>
                  </a:cubicBezTo>
                  <a:lnTo>
                    <a:pt x="101" y="333"/>
                  </a:lnTo>
                  <a:cubicBezTo>
                    <a:pt x="76" y="333"/>
                    <a:pt x="51" y="358"/>
                    <a:pt x="26" y="383"/>
                  </a:cubicBezTo>
                  <a:cubicBezTo>
                    <a:pt x="26" y="383"/>
                    <a:pt x="0" y="408"/>
                    <a:pt x="0" y="408"/>
                  </a:cubicBezTo>
                  <a:cubicBezTo>
                    <a:pt x="76" y="433"/>
                    <a:pt x="126" y="458"/>
                    <a:pt x="201" y="483"/>
                  </a:cubicBezTo>
                  <a:cubicBezTo>
                    <a:pt x="251" y="508"/>
                    <a:pt x="301" y="533"/>
                    <a:pt x="376" y="559"/>
                  </a:cubicBezTo>
                  <a:lnTo>
                    <a:pt x="1504" y="283"/>
                  </a:lnTo>
                  <a:cubicBezTo>
                    <a:pt x="1554" y="258"/>
                    <a:pt x="1579" y="233"/>
                    <a:pt x="1579" y="208"/>
                  </a:cubicBezTo>
                  <a:cubicBezTo>
                    <a:pt x="1604" y="183"/>
                    <a:pt x="1630" y="132"/>
                    <a:pt x="1604" y="107"/>
                  </a:cubicBezTo>
                  <a:cubicBezTo>
                    <a:pt x="1604" y="46"/>
                    <a:pt x="1537" y="1"/>
                    <a:pt x="14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0"/>
            <p:cNvSpPr/>
            <p:nvPr/>
          </p:nvSpPr>
          <p:spPr>
            <a:xfrm>
              <a:off x="1671301" y="3004396"/>
              <a:ext cx="127572" cy="39235"/>
            </a:xfrm>
            <a:custGeom>
              <a:rect b="b" l="l" r="r" t="t"/>
              <a:pathLst>
                <a:path extrusionOk="0" h="509" w="1655">
                  <a:moveTo>
                    <a:pt x="151" y="1"/>
                  </a:moveTo>
                  <a:cubicBezTo>
                    <a:pt x="76" y="1"/>
                    <a:pt x="26" y="51"/>
                    <a:pt x="1" y="126"/>
                  </a:cubicBezTo>
                  <a:cubicBezTo>
                    <a:pt x="1" y="201"/>
                    <a:pt x="51" y="276"/>
                    <a:pt x="126" y="276"/>
                  </a:cubicBezTo>
                  <a:lnTo>
                    <a:pt x="1479" y="502"/>
                  </a:lnTo>
                  <a:cubicBezTo>
                    <a:pt x="1493" y="506"/>
                    <a:pt x="1506" y="508"/>
                    <a:pt x="1519" y="508"/>
                  </a:cubicBezTo>
                  <a:cubicBezTo>
                    <a:pt x="1579" y="508"/>
                    <a:pt x="1630" y="464"/>
                    <a:pt x="1630" y="402"/>
                  </a:cubicBezTo>
                  <a:cubicBezTo>
                    <a:pt x="1655" y="327"/>
                    <a:pt x="1605" y="251"/>
                    <a:pt x="1530" y="226"/>
                  </a:cubicBezTo>
                  <a:lnTo>
                    <a:pt x="151" y="1"/>
                  </a:ln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0"/>
            <p:cNvSpPr/>
            <p:nvPr/>
          </p:nvSpPr>
          <p:spPr>
            <a:xfrm>
              <a:off x="1895454" y="3000542"/>
              <a:ext cx="75387" cy="76851"/>
            </a:xfrm>
            <a:custGeom>
              <a:rect b="b" l="l" r="r" t="t"/>
              <a:pathLst>
                <a:path extrusionOk="0" h="997" w="978">
                  <a:moveTo>
                    <a:pt x="0" y="1"/>
                  </a:moveTo>
                  <a:lnTo>
                    <a:pt x="702" y="928"/>
                  </a:lnTo>
                  <a:cubicBezTo>
                    <a:pt x="727" y="953"/>
                    <a:pt x="727" y="953"/>
                    <a:pt x="752" y="978"/>
                  </a:cubicBezTo>
                  <a:cubicBezTo>
                    <a:pt x="777" y="991"/>
                    <a:pt x="802" y="997"/>
                    <a:pt x="827" y="997"/>
                  </a:cubicBezTo>
                  <a:cubicBezTo>
                    <a:pt x="852" y="997"/>
                    <a:pt x="877" y="991"/>
                    <a:pt x="902" y="978"/>
                  </a:cubicBezTo>
                  <a:cubicBezTo>
                    <a:pt x="952" y="928"/>
                    <a:pt x="977" y="828"/>
                    <a:pt x="927" y="778"/>
                  </a:cubicBezTo>
                  <a:lnTo>
                    <a:pt x="677" y="427"/>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0"/>
            <p:cNvSpPr/>
            <p:nvPr/>
          </p:nvSpPr>
          <p:spPr>
            <a:xfrm>
              <a:off x="1648099" y="3127881"/>
              <a:ext cx="88953" cy="106682"/>
            </a:xfrm>
            <a:custGeom>
              <a:rect b="b" l="l" r="r" t="t"/>
              <a:pathLst>
                <a:path extrusionOk="0" h="1384" w="1154">
                  <a:moveTo>
                    <a:pt x="161" y="0"/>
                  </a:moveTo>
                  <a:cubicBezTo>
                    <a:pt x="134" y="0"/>
                    <a:pt x="105" y="9"/>
                    <a:pt x="76" y="28"/>
                  </a:cubicBezTo>
                  <a:cubicBezTo>
                    <a:pt x="26" y="78"/>
                    <a:pt x="1" y="153"/>
                    <a:pt x="51" y="228"/>
                  </a:cubicBezTo>
                  <a:lnTo>
                    <a:pt x="878" y="1331"/>
                  </a:lnTo>
                  <a:cubicBezTo>
                    <a:pt x="909" y="1362"/>
                    <a:pt x="950" y="1383"/>
                    <a:pt x="994" y="1383"/>
                  </a:cubicBezTo>
                  <a:cubicBezTo>
                    <a:pt x="1021" y="1383"/>
                    <a:pt x="1050" y="1375"/>
                    <a:pt x="1079" y="1356"/>
                  </a:cubicBezTo>
                  <a:cubicBezTo>
                    <a:pt x="1129" y="1306"/>
                    <a:pt x="1154" y="1231"/>
                    <a:pt x="1104" y="1156"/>
                  </a:cubicBezTo>
                  <a:lnTo>
                    <a:pt x="277" y="53"/>
                  </a:lnTo>
                  <a:cubicBezTo>
                    <a:pt x="246" y="22"/>
                    <a:pt x="205"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0"/>
            <p:cNvSpPr/>
            <p:nvPr/>
          </p:nvSpPr>
          <p:spPr>
            <a:xfrm>
              <a:off x="1350641" y="2965008"/>
              <a:ext cx="88953" cy="107299"/>
            </a:xfrm>
            <a:custGeom>
              <a:rect b="b" l="l" r="r" t="t"/>
              <a:pathLst>
                <a:path extrusionOk="0" h="1392" w="1154">
                  <a:moveTo>
                    <a:pt x="175" y="1"/>
                  </a:moveTo>
                  <a:cubicBezTo>
                    <a:pt x="143" y="1"/>
                    <a:pt x="109" y="13"/>
                    <a:pt x="75" y="36"/>
                  </a:cubicBezTo>
                  <a:cubicBezTo>
                    <a:pt x="25" y="86"/>
                    <a:pt x="0" y="161"/>
                    <a:pt x="50" y="211"/>
                  </a:cubicBezTo>
                  <a:lnTo>
                    <a:pt x="878" y="1339"/>
                  </a:lnTo>
                  <a:cubicBezTo>
                    <a:pt x="908" y="1370"/>
                    <a:pt x="949" y="1391"/>
                    <a:pt x="993" y="1391"/>
                  </a:cubicBezTo>
                  <a:cubicBezTo>
                    <a:pt x="1021" y="1391"/>
                    <a:pt x="1049" y="1383"/>
                    <a:pt x="1078" y="1364"/>
                  </a:cubicBezTo>
                  <a:cubicBezTo>
                    <a:pt x="1128" y="1314"/>
                    <a:pt x="1153" y="1239"/>
                    <a:pt x="1103" y="1163"/>
                  </a:cubicBezTo>
                  <a:lnTo>
                    <a:pt x="276" y="61"/>
                  </a:lnTo>
                  <a:cubicBezTo>
                    <a:pt x="248" y="19"/>
                    <a:pt x="213" y="1"/>
                    <a:pt x="1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0"/>
            <p:cNvSpPr/>
            <p:nvPr/>
          </p:nvSpPr>
          <p:spPr>
            <a:xfrm>
              <a:off x="1993964" y="3110692"/>
              <a:ext cx="88953" cy="86024"/>
            </a:xfrm>
            <a:custGeom>
              <a:rect b="b" l="l" r="r" t="t"/>
              <a:pathLst>
                <a:path extrusionOk="0" h="1116" w="1154">
                  <a:moveTo>
                    <a:pt x="902" y="0"/>
                  </a:moveTo>
                  <a:lnTo>
                    <a:pt x="50" y="902"/>
                  </a:lnTo>
                  <a:lnTo>
                    <a:pt x="25" y="902"/>
                  </a:lnTo>
                  <a:cubicBezTo>
                    <a:pt x="0" y="978"/>
                    <a:pt x="0" y="1053"/>
                    <a:pt x="50" y="1078"/>
                  </a:cubicBezTo>
                  <a:cubicBezTo>
                    <a:pt x="75" y="1103"/>
                    <a:pt x="113" y="1115"/>
                    <a:pt x="151" y="1115"/>
                  </a:cubicBezTo>
                  <a:cubicBezTo>
                    <a:pt x="188" y="1115"/>
                    <a:pt x="226" y="1103"/>
                    <a:pt x="251" y="1078"/>
                  </a:cubicBezTo>
                  <a:lnTo>
                    <a:pt x="1153" y="151"/>
                  </a:lnTo>
                  <a:lnTo>
                    <a:pt x="902" y="0"/>
                  </a:ln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0"/>
            <p:cNvSpPr/>
            <p:nvPr/>
          </p:nvSpPr>
          <p:spPr>
            <a:xfrm>
              <a:off x="1497482" y="2967243"/>
              <a:ext cx="96661" cy="98126"/>
            </a:xfrm>
            <a:custGeom>
              <a:rect b="b" l="l" r="r" t="t"/>
              <a:pathLst>
                <a:path extrusionOk="0" h="1273" w="1254">
                  <a:moveTo>
                    <a:pt x="1103" y="0"/>
                  </a:moveTo>
                  <a:cubicBezTo>
                    <a:pt x="1065" y="0"/>
                    <a:pt x="1028" y="19"/>
                    <a:pt x="1003" y="57"/>
                  </a:cubicBezTo>
                  <a:lnTo>
                    <a:pt x="50" y="1059"/>
                  </a:lnTo>
                  <a:cubicBezTo>
                    <a:pt x="0" y="1109"/>
                    <a:pt x="0" y="1184"/>
                    <a:pt x="50" y="1235"/>
                  </a:cubicBezTo>
                  <a:cubicBezTo>
                    <a:pt x="88" y="1260"/>
                    <a:pt x="125" y="1272"/>
                    <a:pt x="160" y="1272"/>
                  </a:cubicBezTo>
                  <a:cubicBezTo>
                    <a:pt x="194" y="1272"/>
                    <a:pt x="226" y="1260"/>
                    <a:pt x="251" y="1235"/>
                  </a:cubicBezTo>
                  <a:lnTo>
                    <a:pt x="1203" y="232"/>
                  </a:lnTo>
                  <a:cubicBezTo>
                    <a:pt x="1253" y="182"/>
                    <a:pt x="1253" y="107"/>
                    <a:pt x="1203" y="57"/>
                  </a:cubicBezTo>
                  <a:cubicBezTo>
                    <a:pt x="1178" y="19"/>
                    <a:pt x="1140" y="0"/>
                    <a:pt x="11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0"/>
            <p:cNvSpPr/>
            <p:nvPr/>
          </p:nvSpPr>
          <p:spPr>
            <a:xfrm>
              <a:off x="1787231" y="3131889"/>
              <a:ext cx="127572" cy="46943"/>
            </a:xfrm>
            <a:custGeom>
              <a:rect b="b" l="l" r="r" t="t"/>
              <a:pathLst>
                <a:path extrusionOk="0" h="609" w="1655">
                  <a:moveTo>
                    <a:pt x="1479" y="1"/>
                  </a:moveTo>
                  <a:lnTo>
                    <a:pt x="126" y="327"/>
                  </a:lnTo>
                  <a:cubicBezTo>
                    <a:pt x="51" y="352"/>
                    <a:pt x="0" y="427"/>
                    <a:pt x="26" y="502"/>
                  </a:cubicBezTo>
                  <a:cubicBezTo>
                    <a:pt x="46" y="564"/>
                    <a:pt x="101" y="609"/>
                    <a:pt x="161" y="609"/>
                  </a:cubicBezTo>
                  <a:cubicBezTo>
                    <a:pt x="174" y="609"/>
                    <a:pt x="188" y="607"/>
                    <a:pt x="201" y="602"/>
                  </a:cubicBezTo>
                  <a:lnTo>
                    <a:pt x="1529" y="277"/>
                  </a:lnTo>
                  <a:cubicBezTo>
                    <a:pt x="1605" y="251"/>
                    <a:pt x="1655" y="176"/>
                    <a:pt x="1630" y="101"/>
                  </a:cubicBezTo>
                  <a:cubicBezTo>
                    <a:pt x="1630" y="26"/>
                    <a:pt x="1554" y="1"/>
                    <a:pt x="14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0"/>
            <p:cNvSpPr/>
            <p:nvPr/>
          </p:nvSpPr>
          <p:spPr>
            <a:xfrm>
              <a:off x="1538027" y="2836359"/>
              <a:ext cx="125644" cy="44477"/>
            </a:xfrm>
            <a:custGeom>
              <a:rect b="b" l="l" r="r" t="t"/>
              <a:pathLst>
                <a:path extrusionOk="0" h="577" w="1630">
                  <a:moveTo>
                    <a:pt x="1354" y="0"/>
                  </a:moveTo>
                  <a:lnTo>
                    <a:pt x="126" y="301"/>
                  </a:lnTo>
                  <a:cubicBezTo>
                    <a:pt x="76" y="301"/>
                    <a:pt x="51" y="326"/>
                    <a:pt x="51" y="351"/>
                  </a:cubicBezTo>
                  <a:cubicBezTo>
                    <a:pt x="25" y="401"/>
                    <a:pt x="0" y="426"/>
                    <a:pt x="25" y="476"/>
                  </a:cubicBezTo>
                  <a:cubicBezTo>
                    <a:pt x="51" y="552"/>
                    <a:pt x="126" y="577"/>
                    <a:pt x="176" y="577"/>
                  </a:cubicBezTo>
                  <a:lnTo>
                    <a:pt x="1529" y="251"/>
                  </a:lnTo>
                  <a:cubicBezTo>
                    <a:pt x="1554" y="226"/>
                    <a:pt x="1604" y="201"/>
                    <a:pt x="1604" y="176"/>
                  </a:cubicBezTo>
                  <a:lnTo>
                    <a:pt x="1629" y="176"/>
                  </a:lnTo>
                  <a:lnTo>
                    <a:pt x="1354" y="0"/>
                  </a:ln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0"/>
            <p:cNvSpPr/>
            <p:nvPr/>
          </p:nvSpPr>
          <p:spPr>
            <a:xfrm>
              <a:off x="1445298" y="3157018"/>
              <a:ext cx="123717" cy="42627"/>
            </a:xfrm>
            <a:custGeom>
              <a:rect b="b" l="l" r="r" t="t"/>
              <a:pathLst>
                <a:path extrusionOk="0" h="553" w="1605">
                  <a:moveTo>
                    <a:pt x="1429" y="1"/>
                  </a:moveTo>
                  <a:lnTo>
                    <a:pt x="76" y="326"/>
                  </a:lnTo>
                  <a:cubicBezTo>
                    <a:pt x="51" y="352"/>
                    <a:pt x="25" y="377"/>
                    <a:pt x="0" y="402"/>
                  </a:cubicBezTo>
                  <a:cubicBezTo>
                    <a:pt x="51" y="427"/>
                    <a:pt x="101" y="452"/>
                    <a:pt x="176" y="477"/>
                  </a:cubicBezTo>
                  <a:cubicBezTo>
                    <a:pt x="226" y="502"/>
                    <a:pt x="276" y="527"/>
                    <a:pt x="351" y="552"/>
                  </a:cubicBezTo>
                  <a:lnTo>
                    <a:pt x="1479" y="276"/>
                  </a:lnTo>
                  <a:cubicBezTo>
                    <a:pt x="1529" y="276"/>
                    <a:pt x="1554" y="251"/>
                    <a:pt x="1579" y="226"/>
                  </a:cubicBezTo>
                  <a:cubicBezTo>
                    <a:pt x="1579" y="176"/>
                    <a:pt x="1604" y="151"/>
                    <a:pt x="1579" y="101"/>
                  </a:cubicBezTo>
                  <a:cubicBezTo>
                    <a:pt x="1579" y="26"/>
                    <a:pt x="1504" y="1"/>
                    <a:pt x="14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0"/>
            <p:cNvSpPr/>
            <p:nvPr/>
          </p:nvSpPr>
          <p:spPr>
            <a:xfrm>
              <a:off x="801975" y="2364928"/>
              <a:ext cx="539038" cy="913890"/>
            </a:xfrm>
            <a:custGeom>
              <a:rect b="b" l="l" r="r" t="t"/>
              <a:pathLst>
                <a:path extrusionOk="0" h="11856" w="6993">
                  <a:moveTo>
                    <a:pt x="51" y="1"/>
                  </a:moveTo>
                  <a:cubicBezTo>
                    <a:pt x="51" y="51"/>
                    <a:pt x="51" y="101"/>
                    <a:pt x="51" y="151"/>
                  </a:cubicBezTo>
                  <a:cubicBezTo>
                    <a:pt x="953" y="226"/>
                    <a:pt x="1855" y="527"/>
                    <a:pt x="2582" y="1079"/>
                  </a:cubicBezTo>
                  <a:lnTo>
                    <a:pt x="2682" y="953"/>
                  </a:lnTo>
                  <a:cubicBezTo>
                    <a:pt x="1930" y="377"/>
                    <a:pt x="1003" y="51"/>
                    <a:pt x="51" y="1"/>
                  </a:cubicBezTo>
                  <a:close/>
                  <a:moveTo>
                    <a:pt x="3685" y="9124"/>
                  </a:moveTo>
                  <a:cubicBezTo>
                    <a:pt x="4036" y="9124"/>
                    <a:pt x="4462" y="9199"/>
                    <a:pt x="4888" y="9399"/>
                  </a:cubicBezTo>
                  <a:cubicBezTo>
                    <a:pt x="5489" y="9625"/>
                    <a:pt x="5940" y="9951"/>
                    <a:pt x="6241" y="10327"/>
                  </a:cubicBezTo>
                  <a:cubicBezTo>
                    <a:pt x="6241" y="10327"/>
                    <a:pt x="6266" y="10352"/>
                    <a:pt x="6266" y="10377"/>
                  </a:cubicBezTo>
                  <a:cubicBezTo>
                    <a:pt x="6216" y="10477"/>
                    <a:pt x="6141" y="10577"/>
                    <a:pt x="6041" y="10678"/>
                  </a:cubicBezTo>
                  <a:cubicBezTo>
                    <a:pt x="5516" y="11290"/>
                    <a:pt x="4705" y="11654"/>
                    <a:pt x="3875" y="11654"/>
                  </a:cubicBezTo>
                  <a:cubicBezTo>
                    <a:pt x="3753" y="11654"/>
                    <a:pt x="3631" y="11646"/>
                    <a:pt x="3509" y="11630"/>
                  </a:cubicBezTo>
                  <a:cubicBezTo>
                    <a:pt x="2933" y="11580"/>
                    <a:pt x="2281" y="11254"/>
                    <a:pt x="2131" y="10653"/>
                  </a:cubicBezTo>
                  <a:cubicBezTo>
                    <a:pt x="1980" y="10051"/>
                    <a:pt x="2457" y="9425"/>
                    <a:pt x="3033" y="9224"/>
                  </a:cubicBezTo>
                  <a:cubicBezTo>
                    <a:pt x="3234" y="9149"/>
                    <a:pt x="3434" y="9124"/>
                    <a:pt x="3685" y="9124"/>
                  </a:cubicBezTo>
                  <a:close/>
                  <a:moveTo>
                    <a:pt x="3183" y="5790"/>
                  </a:moveTo>
                  <a:cubicBezTo>
                    <a:pt x="2056" y="5790"/>
                    <a:pt x="953" y="6141"/>
                    <a:pt x="26" y="6818"/>
                  </a:cubicBezTo>
                  <a:cubicBezTo>
                    <a:pt x="26" y="6843"/>
                    <a:pt x="26" y="6843"/>
                    <a:pt x="0" y="6843"/>
                  </a:cubicBezTo>
                  <a:lnTo>
                    <a:pt x="0" y="7069"/>
                  </a:lnTo>
                  <a:cubicBezTo>
                    <a:pt x="51" y="7018"/>
                    <a:pt x="101" y="6993"/>
                    <a:pt x="126" y="6943"/>
                  </a:cubicBezTo>
                  <a:cubicBezTo>
                    <a:pt x="1003" y="6317"/>
                    <a:pt x="2081" y="5941"/>
                    <a:pt x="3158" y="5941"/>
                  </a:cubicBezTo>
                  <a:lnTo>
                    <a:pt x="3183" y="5941"/>
                  </a:lnTo>
                  <a:cubicBezTo>
                    <a:pt x="4462" y="5966"/>
                    <a:pt x="6066" y="6617"/>
                    <a:pt x="6567" y="8046"/>
                  </a:cubicBezTo>
                  <a:cubicBezTo>
                    <a:pt x="6667" y="8297"/>
                    <a:pt x="6717" y="8597"/>
                    <a:pt x="6717" y="8873"/>
                  </a:cubicBezTo>
                  <a:cubicBezTo>
                    <a:pt x="6717" y="9349"/>
                    <a:pt x="6592" y="9800"/>
                    <a:pt x="6366" y="10227"/>
                  </a:cubicBezTo>
                  <a:cubicBezTo>
                    <a:pt x="6041" y="9826"/>
                    <a:pt x="5564" y="9500"/>
                    <a:pt x="4963" y="9249"/>
                  </a:cubicBezTo>
                  <a:cubicBezTo>
                    <a:pt x="4506" y="9051"/>
                    <a:pt x="4077" y="8955"/>
                    <a:pt x="3681" y="8955"/>
                  </a:cubicBezTo>
                  <a:cubicBezTo>
                    <a:pt x="3426" y="8955"/>
                    <a:pt x="3184" y="8995"/>
                    <a:pt x="2958" y="9074"/>
                  </a:cubicBezTo>
                  <a:cubicBezTo>
                    <a:pt x="2331" y="9299"/>
                    <a:pt x="1780" y="10001"/>
                    <a:pt x="1955" y="10703"/>
                  </a:cubicBezTo>
                  <a:cubicBezTo>
                    <a:pt x="2156" y="11404"/>
                    <a:pt x="2908" y="11730"/>
                    <a:pt x="3509" y="11805"/>
                  </a:cubicBezTo>
                  <a:cubicBezTo>
                    <a:pt x="3631" y="11821"/>
                    <a:pt x="3753" y="11828"/>
                    <a:pt x="3875" y="11828"/>
                  </a:cubicBezTo>
                  <a:cubicBezTo>
                    <a:pt x="4756" y="11828"/>
                    <a:pt x="5615" y="11438"/>
                    <a:pt x="6166" y="10778"/>
                  </a:cubicBezTo>
                  <a:cubicBezTo>
                    <a:pt x="6241" y="10703"/>
                    <a:pt x="6316" y="10602"/>
                    <a:pt x="6366" y="10527"/>
                  </a:cubicBezTo>
                  <a:cubicBezTo>
                    <a:pt x="6642" y="10928"/>
                    <a:pt x="6742" y="11404"/>
                    <a:pt x="6642" y="11831"/>
                  </a:cubicBezTo>
                  <a:lnTo>
                    <a:pt x="6792" y="11856"/>
                  </a:lnTo>
                  <a:cubicBezTo>
                    <a:pt x="6918" y="11379"/>
                    <a:pt x="6792" y="10828"/>
                    <a:pt x="6467" y="10352"/>
                  </a:cubicBezTo>
                  <a:cubicBezTo>
                    <a:pt x="6893" y="9650"/>
                    <a:pt x="6993" y="8748"/>
                    <a:pt x="6717" y="7996"/>
                  </a:cubicBezTo>
                  <a:cubicBezTo>
                    <a:pt x="6191" y="6492"/>
                    <a:pt x="4537" y="5790"/>
                    <a:pt x="3183" y="579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0"/>
            <p:cNvSpPr/>
            <p:nvPr/>
          </p:nvSpPr>
          <p:spPr>
            <a:xfrm>
              <a:off x="838666" y="3240266"/>
              <a:ext cx="1062659" cy="454864"/>
            </a:xfrm>
            <a:custGeom>
              <a:rect b="b" l="l" r="r" t="t"/>
              <a:pathLst>
                <a:path extrusionOk="0" h="5901" w="13786">
                  <a:moveTo>
                    <a:pt x="7660" y="0"/>
                  </a:moveTo>
                  <a:cubicBezTo>
                    <a:pt x="6246" y="0"/>
                    <a:pt x="4832" y="217"/>
                    <a:pt x="3484" y="600"/>
                  </a:cubicBezTo>
                  <a:cubicBezTo>
                    <a:pt x="3209" y="675"/>
                    <a:pt x="2933" y="775"/>
                    <a:pt x="2657" y="901"/>
                  </a:cubicBezTo>
                  <a:cubicBezTo>
                    <a:pt x="1429" y="1402"/>
                    <a:pt x="176" y="2404"/>
                    <a:pt x="51" y="3833"/>
                  </a:cubicBezTo>
                  <a:cubicBezTo>
                    <a:pt x="1" y="4635"/>
                    <a:pt x="402" y="5487"/>
                    <a:pt x="1154" y="5763"/>
                  </a:cubicBezTo>
                  <a:cubicBezTo>
                    <a:pt x="1390" y="5857"/>
                    <a:pt x="1624" y="5894"/>
                    <a:pt x="1857" y="5894"/>
                  </a:cubicBezTo>
                  <a:cubicBezTo>
                    <a:pt x="2618" y="5894"/>
                    <a:pt x="3366" y="5507"/>
                    <a:pt x="4132" y="5507"/>
                  </a:cubicBezTo>
                  <a:cubicBezTo>
                    <a:pt x="4250" y="5507"/>
                    <a:pt x="4368" y="5516"/>
                    <a:pt x="4487" y="5537"/>
                  </a:cubicBezTo>
                  <a:cubicBezTo>
                    <a:pt x="4913" y="5612"/>
                    <a:pt x="5339" y="5763"/>
                    <a:pt x="5765" y="5838"/>
                  </a:cubicBezTo>
                  <a:cubicBezTo>
                    <a:pt x="5993" y="5881"/>
                    <a:pt x="6212" y="5900"/>
                    <a:pt x="6423" y="5900"/>
                  </a:cubicBezTo>
                  <a:cubicBezTo>
                    <a:pt x="7325" y="5900"/>
                    <a:pt x="8100" y="5547"/>
                    <a:pt x="8973" y="5161"/>
                  </a:cubicBezTo>
                  <a:cubicBezTo>
                    <a:pt x="9322" y="5005"/>
                    <a:pt x="9682" y="4963"/>
                    <a:pt x="10046" y="4963"/>
                  </a:cubicBezTo>
                  <a:cubicBezTo>
                    <a:pt x="10463" y="4963"/>
                    <a:pt x="10886" y="5018"/>
                    <a:pt x="11309" y="5018"/>
                  </a:cubicBezTo>
                  <a:cubicBezTo>
                    <a:pt x="11525" y="5018"/>
                    <a:pt x="11741" y="5004"/>
                    <a:pt x="11956" y="4961"/>
                  </a:cubicBezTo>
                  <a:cubicBezTo>
                    <a:pt x="12557" y="4835"/>
                    <a:pt x="13109" y="4460"/>
                    <a:pt x="13409" y="3883"/>
                  </a:cubicBezTo>
                  <a:cubicBezTo>
                    <a:pt x="13785" y="3181"/>
                    <a:pt x="13660" y="2304"/>
                    <a:pt x="13184" y="1678"/>
                  </a:cubicBezTo>
                  <a:cubicBezTo>
                    <a:pt x="12808" y="1176"/>
                    <a:pt x="12281" y="850"/>
                    <a:pt x="11705" y="625"/>
                  </a:cubicBezTo>
                  <a:cubicBezTo>
                    <a:pt x="11103" y="399"/>
                    <a:pt x="10427" y="274"/>
                    <a:pt x="9800" y="174"/>
                  </a:cubicBezTo>
                  <a:cubicBezTo>
                    <a:pt x="9093" y="56"/>
                    <a:pt x="8376" y="0"/>
                    <a:pt x="766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0"/>
            <p:cNvSpPr/>
            <p:nvPr/>
          </p:nvSpPr>
          <p:spPr>
            <a:xfrm>
              <a:off x="840593" y="3215523"/>
              <a:ext cx="1047166" cy="454478"/>
            </a:xfrm>
            <a:custGeom>
              <a:rect b="b" l="l" r="r" t="t"/>
              <a:pathLst>
                <a:path extrusionOk="0" h="5896" w="13585">
                  <a:moveTo>
                    <a:pt x="7628" y="0"/>
                  </a:moveTo>
                  <a:cubicBezTo>
                    <a:pt x="6440" y="0"/>
                    <a:pt x="5256" y="151"/>
                    <a:pt x="4086" y="420"/>
                  </a:cubicBezTo>
                  <a:cubicBezTo>
                    <a:pt x="4036" y="445"/>
                    <a:pt x="3986" y="445"/>
                    <a:pt x="3936" y="470"/>
                  </a:cubicBezTo>
                  <a:cubicBezTo>
                    <a:pt x="3760" y="520"/>
                    <a:pt x="3610" y="545"/>
                    <a:pt x="3434" y="595"/>
                  </a:cubicBezTo>
                  <a:cubicBezTo>
                    <a:pt x="3159" y="670"/>
                    <a:pt x="2883" y="770"/>
                    <a:pt x="2607" y="896"/>
                  </a:cubicBezTo>
                  <a:cubicBezTo>
                    <a:pt x="1379" y="1397"/>
                    <a:pt x="126" y="2400"/>
                    <a:pt x="1" y="3828"/>
                  </a:cubicBezTo>
                  <a:cubicBezTo>
                    <a:pt x="1" y="3979"/>
                    <a:pt x="1" y="4129"/>
                    <a:pt x="26" y="4279"/>
                  </a:cubicBezTo>
                  <a:lnTo>
                    <a:pt x="26" y="4304"/>
                  </a:lnTo>
                  <a:cubicBezTo>
                    <a:pt x="126" y="4931"/>
                    <a:pt x="502" y="5532"/>
                    <a:pt x="1103" y="5758"/>
                  </a:cubicBezTo>
                  <a:cubicBezTo>
                    <a:pt x="1340" y="5853"/>
                    <a:pt x="1574" y="5889"/>
                    <a:pt x="1807" y="5889"/>
                  </a:cubicBezTo>
                  <a:cubicBezTo>
                    <a:pt x="2568" y="5889"/>
                    <a:pt x="3316" y="5502"/>
                    <a:pt x="4082" y="5502"/>
                  </a:cubicBezTo>
                  <a:cubicBezTo>
                    <a:pt x="4200" y="5502"/>
                    <a:pt x="4318" y="5511"/>
                    <a:pt x="4437" y="5532"/>
                  </a:cubicBezTo>
                  <a:cubicBezTo>
                    <a:pt x="4863" y="5608"/>
                    <a:pt x="5289" y="5758"/>
                    <a:pt x="5715" y="5833"/>
                  </a:cubicBezTo>
                  <a:cubicBezTo>
                    <a:pt x="5943" y="5876"/>
                    <a:pt x="6162" y="5895"/>
                    <a:pt x="6373" y="5895"/>
                  </a:cubicBezTo>
                  <a:cubicBezTo>
                    <a:pt x="7275" y="5895"/>
                    <a:pt x="8050" y="5542"/>
                    <a:pt x="8923" y="5156"/>
                  </a:cubicBezTo>
                  <a:cubicBezTo>
                    <a:pt x="9281" y="5000"/>
                    <a:pt x="9643" y="4959"/>
                    <a:pt x="10007" y="4959"/>
                  </a:cubicBezTo>
                  <a:cubicBezTo>
                    <a:pt x="10423" y="4959"/>
                    <a:pt x="10842" y="5013"/>
                    <a:pt x="11262" y="5013"/>
                  </a:cubicBezTo>
                  <a:cubicBezTo>
                    <a:pt x="11476" y="5013"/>
                    <a:pt x="11691" y="4999"/>
                    <a:pt x="11906" y="4956"/>
                  </a:cubicBezTo>
                  <a:cubicBezTo>
                    <a:pt x="12507" y="4831"/>
                    <a:pt x="13058" y="4455"/>
                    <a:pt x="13359" y="3903"/>
                  </a:cubicBezTo>
                  <a:cubicBezTo>
                    <a:pt x="13510" y="3603"/>
                    <a:pt x="13585" y="3302"/>
                    <a:pt x="13585" y="3001"/>
                  </a:cubicBezTo>
                  <a:lnTo>
                    <a:pt x="13585" y="2976"/>
                  </a:lnTo>
                  <a:cubicBezTo>
                    <a:pt x="13585" y="2525"/>
                    <a:pt x="13434" y="2049"/>
                    <a:pt x="13134" y="1673"/>
                  </a:cubicBezTo>
                  <a:cubicBezTo>
                    <a:pt x="12758" y="1171"/>
                    <a:pt x="12231" y="846"/>
                    <a:pt x="11655" y="620"/>
                  </a:cubicBezTo>
                  <a:cubicBezTo>
                    <a:pt x="11053" y="395"/>
                    <a:pt x="10377" y="269"/>
                    <a:pt x="9750" y="169"/>
                  </a:cubicBezTo>
                  <a:cubicBezTo>
                    <a:pt x="9474" y="119"/>
                    <a:pt x="9174" y="69"/>
                    <a:pt x="8898" y="44"/>
                  </a:cubicBezTo>
                  <a:lnTo>
                    <a:pt x="8723" y="44"/>
                  </a:lnTo>
                  <a:cubicBezTo>
                    <a:pt x="8358" y="14"/>
                    <a:pt x="7993" y="0"/>
                    <a:pt x="7628"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0"/>
            <p:cNvSpPr/>
            <p:nvPr/>
          </p:nvSpPr>
          <p:spPr>
            <a:xfrm>
              <a:off x="1143909" y="3218837"/>
              <a:ext cx="382638" cy="119092"/>
            </a:xfrm>
            <a:custGeom>
              <a:rect b="b" l="l" r="r" t="t"/>
              <a:pathLst>
                <a:path extrusionOk="0" h="1545" w="4964">
                  <a:moveTo>
                    <a:pt x="4788" y="1"/>
                  </a:moveTo>
                  <a:cubicBezTo>
                    <a:pt x="4737" y="101"/>
                    <a:pt x="4662" y="201"/>
                    <a:pt x="4587" y="301"/>
                  </a:cubicBezTo>
                  <a:cubicBezTo>
                    <a:pt x="4562" y="352"/>
                    <a:pt x="4512" y="427"/>
                    <a:pt x="4462" y="477"/>
                  </a:cubicBezTo>
                  <a:cubicBezTo>
                    <a:pt x="4186" y="778"/>
                    <a:pt x="3810" y="1003"/>
                    <a:pt x="3359" y="1179"/>
                  </a:cubicBezTo>
                  <a:cubicBezTo>
                    <a:pt x="2974" y="1320"/>
                    <a:pt x="2589" y="1389"/>
                    <a:pt x="2218" y="1389"/>
                  </a:cubicBezTo>
                  <a:cubicBezTo>
                    <a:pt x="1864" y="1389"/>
                    <a:pt x="1522" y="1326"/>
                    <a:pt x="1204" y="1204"/>
                  </a:cubicBezTo>
                  <a:cubicBezTo>
                    <a:pt x="903" y="1078"/>
                    <a:pt x="602" y="903"/>
                    <a:pt x="377" y="652"/>
                  </a:cubicBezTo>
                  <a:cubicBezTo>
                    <a:pt x="301" y="577"/>
                    <a:pt x="226" y="477"/>
                    <a:pt x="151" y="377"/>
                  </a:cubicBezTo>
                  <a:cubicBezTo>
                    <a:pt x="101" y="402"/>
                    <a:pt x="51" y="402"/>
                    <a:pt x="1" y="427"/>
                  </a:cubicBezTo>
                  <a:cubicBezTo>
                    <a:pt x="51" y="527"/>
                    <a:pt x="126" y="627"/>
                    <a:pt x="201" y="702"/>
                  </a:cubicBezTo>
                  <a:cubicBezTo>
                    <a:pt x="452" y="978"/>
                    <a:pt x="778" y="1204"/>
                    <a:pt x="1153" y="1354"/>
                  </a:cubicBezTo>
                  <a:cubicBezTo>
                    <a:pt x="1451" y="1473"/>
                    <a:pt x="1780" y="1545"/>
                    <a:pt x="2128" y="1545"/>
                  </a:cubicBezTo>
                  <a:cubicBezTo>
                    <a:pt x="2219" y="1545"/>
                    <a:pt x="2312" y="1540"/>
                    <a:pt x="2407" y="1530"/>
                  </a:cubicBezTo>
                  <a:cubicBezTo>
                    <a:pt x="2732" y="1530"/>
                    <a:pt x="3083" y="1454"/>
                    <a:pt x="3409" y="1329"/>
                  </a:cubicBezTo>
                  <a:cubicBezTo>
                    <a:pt x="3885" y="1154"/>
                    <a:pt x="4286" y="903"/>
                    <a:pt x="4562" y="577"/>
                  </a:cubicBezTo>
                  <a:cubicBezTo>
                    <a:pt x="4637" y="502"/>
                    <a:pt x="4712" y="402"/>
                    <a:pt x="4788" y="326"/>
                  </a:cubicBezTo>
                  <a:cubicBezTo>
                    <a:pt x="4863" y="226"/>
                    <a:pt x="4913" y="126"/>
                    <a:pt x="49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0"/>
            <p:cNvSpPr/>
            <p:nvPr/>
          </p:nvSpPr>
          <p:spPr>
            <a:xfrm>
              <a:off x="1000922" y="3373232"/>
              <a:ext cx="75464" cy="75618"/>
            </a:xfrm>
            <a:custGeom>
              <a:rect b="b" l="l" r="r" t="t"/>
              <a:pathLst>
                <a:path extrusionOk="0" h="981" w="979">
                  <a:moveTo>
                    <a:pt x="498" y="1"/>
                  </a:moveTo>
                  <a:cubicBezTo>
                    <a:pt x="483" y="1"/>
                    <a:pt x="468" y="1"/>
                    <a:pt x="452" y="3"/>
                  </a:cubicBezTo>
                  <a:cubicBezTo>
                    <a:pt x="201" y="28"/>
                    <a:pt x="1" y="253"/>
                    <a:pt x="1" y="504"/>
                  </a:cubicBezTo>
                  <a:lnTo>
                    <a:pt x="26" y="980"/>
                  </a:lnTo>
                  <a:lnTo>
                    <a:pt x="978" y="930"/>
                  </a:lnTo>
                  <a:lnTo>
                    <a:pt x="953" y="454"/>
                  </a:lnTo>
                  <a:cubicBezTo>
                    <a:pt x="953" y="194"/>
                    <a:pt x="753" y="1"/>
                    <a:pt x="4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0"/>
            <p:cNvSpPr/>
            <p:nvPr/>
          </p:nvSpPr>
          <p:spPr>
            <a:xfrm>
              <a:off x="1008708" y="3522153"/>
              <a:ext cx="75387" cy="75387"/>
            </a:xfrm>
            <a:custGeom>
              <a:rect b="b" l="l" r="r" t="t"/>
              <a:pathLst>
                <a:path extrusionOk="0" h="978" w="978">
                  <a:moveTo>
                    <a:pt x="953" y="1"/>
                  </a:moveTo>
                  <a:lnTo>
                    <a:pt x="0" y="51"/>
                  </a:lnTo>
                  <a:lnTo>
                    <a:pt x="25" y="527"/>
                  </a:lnTo>
                  <a:cubicBezTo>
                    <a:pt x="25" y="777"/>
                    <a:pt x="251" y="978"/>
                    <a:pt x="527" y="978"/>
                  </a:cubicBezTo>
                  <a:cubicBezTo>
                    <a:pt x="777" y="953"/>
                    <a:pt x="978" y="727"/>
                    <a:pt x="978" y="477"/>
                  </a:cubicBezTo>
                  <a:lnTo>
                    <a:pt x="95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0"/>
            <p:cNvSpPr/>
            <p:nvPr/>
          </p:nvSpPr>
          <p:spPr>
            <a:xfrm>
              <a:off x="1078235" y="3444686"/>
              <a:ext cx="77314" cy="75618"/>
            </a:xfrm>
            <a:custGeom>
              <a:rect b="b" l="l" r="r" t="t"/>
              <a:pathLst>
                <a:path extrusionOk="0" h="981" w="1003">
                  <a:moveTo>
                    <a:pt x="523" y="1"/>
                  </a:moveTo>
                  <a:cubicBezTo>
                    <a:pt x="508" y="1"/>
                    <a:pt x="492" y="2"/>
                    <a:pt x="477" y="3"/>
                  </a:cubicBezTo>
                  <a:lnTo>
                    <a:pt x="0" y="28"/>
                  </a:lnTo>
                  <a:lnTo>
                    <a:pt x="51" y="980"/>
                  </a:lnTo>
                  <a:lnTo>
                    <a:pt x="527" y="955"/>
                  </a:lnTo>
                  <a:cubicBezTo>
                    <a:pt x="802" y="930"/>
                    <a:pt x="1003" y="705"/>
                    <a:pt x="978" y="429"/>
                  </a:cubicBezTo>
                  <a:cubicBezTo>
                    <a:pt x="978" y="193"/>
                    <a:pt x="777" y="1"/>
                    <a:pt x="52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0"/>
            <p:cNvSpPr/>
            <p:nvPr/>
          </p:nvSpPr>
          <p:spPr>
            <a:xfrm>
              <a:off x="929468" y="3450699"/>
              <a:ext cx="77391" cy="75541"/>
            </a:xfrm>
            <a:custGeom>
              <a:rect b="b" l="l" r="r" t="t"/>
              <a:pathLst>
                <a:path extrusionOk="0" h="980" w="1004">
                  <a:moveTo>
                    <a:pt x="928" y="0"/>
                  </a:moveTo>
                  <a:lnTo>
                    <a:pt x="477" y="25"/>
                  </a:lnTo>
                  <a:cubicBezTo>
                    <a:pt x="201" y="50"/>
                    <a:pt x="1" y="276"/>
                    <a:pt x="26" y="527"/>
                  </a:cubicBezTo>
                  <a:cubicBezTo>
                    <a:pt x="26" y="787"/>
                    <a:pt x="226" y="980"/>
                    <a:pt x="481" y="980"/>
                  </a:cubicBezTo>
                  <a:cubicBezTo>
                    <a:pt x="496" y="980"/>
                    <a:pt x="511" y="979"/>
                    <a:pt x="527" y="978"/>
                  </a:cubicBezTo>
                  <a:lnTo>
                    <a:pt x="1003" y="953"/>
                  </a:lnTo>
                  <a:lnTo>
                    <a:pt x="92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0"/>
            <p:cNvSpPr/>
            <p:nvPr/>
          </p:nvSpPr>
          <p:spPr>
            <a:xfrm>
              <a:off x="1613335" y="3311412"/>
              <a:ext cx="94734" cy="93116"/>
            </a:xfrm>
            <a:custGeom>
              <a:rect b="b" l="l" r="r" t="t"/>
              <a:pathLst>
                <a:path extrusionOk="0" h="1208" w="1229">
                  <a:moveTo>
                    <a:pt x="622" y="1"/>
                  </a:moveTo>
                  <a:cubicBezTo>
                    <a:pt x="607" y="1"/>
                    <a:pt x="592" y="2"/>
                    <a:pt x="577" y="3"/>
                  </a:cubicBezTo>
                  <a:cubicBezTo>
                    <a:pt x="251" y="28"/>
                    <a:pt x="1" y="303"/>
                    <a:pt x="26" y="629"/>
                  </a:cubicBezTo>
                  <a:cubicBezTo>
                    <a:pt x="26" y="964"/>
                    <a:pt x="300" y="1207"/>
                    <a:pt x="608" y="1207"/>
                  </a:cubicBezTo>
                  <a:cubicBezTo>
                    <a:pt x="622" y="1207"/>
                    <a:pt x="637" y="1207"/>
                    <a:pt x="652" y="1206"/>
                  </a:cubicBezTo>
                  <a:cubicBezTo>
                    <a:pt x="978" y="1181"/>
                    <a:pt x="1229" y="880"/>
                    <a:pt x="1204" y="554"/>
                  </a:cubicBezTo>
                  <a:cubicBezTo>
                    <a:pt x="1204" y="243"/>
                    <a:pt x="930" y="1"/>
                    <a:pt x="6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0"/>
            <p:cNvSpPr/>
            <p:nvPr/>
          </p:nvSpPr>
          <p:spPr>
            <a:xfrm>
              <a:off x="1534173" y="3415781"/>
              <a:ext cx="96661" cy="93039"/>
            </a:xfrm>
            <a:custGeom>
              <a:rect b="b" l="l" r="r" t="t"/>
              <a:pathLst>
                <a:path extrusionOk="0" h="1207" w="1254">
                  <a:moveTo>
                    <a:pt x="625" y="0"/>
                  </a:moveTo>
                  <a:cubicBezTo>
                    <a:pt x="609" y="0"/>
                    <a:pt x="593" y="1"/>
                    <a:pt x="577" y="2"/>
                  </a:cubicBezTo>
                  <a:cubicBezTo>
                    <a:pt x="251" y="27"/>
                    <a:pt x="0" y="303"/>
                    <a:pt x="25" y="629"/>
                  </a:cubicBezTo>
                  <a:cubicBezTo>
                    <a:pt x="49" y="963"/>
                    <a:pt x="301" y="1207"/>
                    <a:pt x="629" y="1207"/>
                  </a:cubicBezTo>
                  <a:cubicBezTo>
                    <a:pt x="645" y="1207"/>
                    <a:pt x="661" y="1206"/>
                    <a:pt x="677" y="1205"/>
                  </a:cubicBezTo>
                  <a:cubicBezTo>
                    <a:pt x="1003" y="1180"/>
                    <a:pt x="1253" y="904"/>
                    <a:pt x="1228" y="553"/>
                  </a:cubicBezTo>
                  <a:cubicBezTo>
                    <a:pt x="1204" y="243"/>
                    <a:pt x="953" y="0"/>
                    <a:pt x="6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0"/>
            <p:cNvSpPr/>
            <p:nvPr/>
          </p:nvSpPr>
          <p:spPr>
            <a:xfrm>
              <a:off x="1709919" y="3404141"/>
              <a:ext cx="96739" cy="93116"/>
            </a:xfrm>
            <a:custGeom>
              <a:rect b="b" l="l" r="r" t="t"/>
              <a:pathLst>
                <a:path extrusionOk="0" h="1208" w="1255">
                  <a:moveTo>
                    <a:pt x="626" y="1"/>
                  </a:moveTo>
                  <a:cubicBezTo>
                    <a:pt x="610" y="1"/>
                    <a:pt x="594" y="2"/>
                    <a:pt x="577" y="3"/>
                  </a:cubicBezTo>
                  <a:cubicBezTo>
                    <a:pt x="252" y="28"/>
                    <a:pt x="1" y="303"/>
                    <a:pt x="26" y="629"/>
                  </a:cubicBezTo>
                  <a:cubicBezTo>
                    <a:pt x="50" y="964"/>
                    <a:pt x="302" y="1207"/>
                    <a:pt x="630" y="1207"/>
                  </a:cubicBezTo>
                  <a:cubicBezTo>
                    <a:pt x="645" y="1207"/>
                    <a:pt x="661" y="1207"/>
                    <a:pt x="678" y="1206"/>
                  </a:cubicBezTo>
                  <a:cubicBezTo>
                    <a:pt x="1003" y="1181"/>
                    <a:pt x="1254" y="905"/>
                    <a:pt x="1229" y="554"/>
                  </a:cubicBezTo>
                  <a:cubicBezTo>
                    <a:pt x="1205" y="243"/>
                    <a:pt x="953" y="1"/>
                    <a:pt x="6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0"/>
            <p:cNvSpPr/>
            <p:nvPr/>
          </p:nvSpPr>
          <p:spPr>
            <a:xfrm>
              <a:off x="1257912" y="3583973"/>
              <a:ext cx="61897" cy="29060"/>
            </a:xfrm>
            <a:custGeom>
              <a:rect b="b" l="l" r="r" t="t"/>
              <a:pathLst>
                <a:path extrusionOk="0" h="377" w="803">
                  <a:moveTo>
                    <a:pt x="401" y="1"/>
                  </a:moveTo>
                  <a:cubicBezTo>
                    <a:pt x="176" y="26"/>
                    <a:pt x="0" y="101"/>
                    <a:pt x="0" y="201"/>
                  </a:cubicBezTo>
                  <a:cubicBezTo>
                    <a:pt x="0" y="326"/>
                    <a:pt x="201" y="376"/>
                    <a:pt x="426" y="376"/>
                  </a:cubicBezTo>
                  <a:cubicBezTo>
                    <a:pt x="627" y="351"/>
                    <a:pt x="802" y="251"/>
                    <a:pt x="802" y="151"/>
                  </a:cubicBezTo>
                  <a:cubicBezTo>
                    <a:pt x="802" y="51"/>
                    <a:pt x="602" y="1"/>
                    <a:pt x="40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0"/>
            <p:cNvSpPr/>
            <p:nvPr/>
          </p:nvSpPr>
          <p:spPr>
            <a:xfrm>
              <a:off x="1381551" y="3575879"/>
              <a:ext cx="63824" cy="29446"/>
            </a:xfrm>
            <a:custGeom>
              <a:rect b="b" l="l" r="r" t="t"/>
              <a:pathLst>
                <a:path extrusionOk="0" h="382" w="828">
                  <a:moveTo>
                    <a:pt x="487" y="0"/>
                  </a:moveTo>
                  <a:cubicBezTo>
                    <a:pt x="460" y="0"/>
                    <a:pt x="431" y="2"/>
                    <a:pt x="401" y="5"/>
                  </a:cubicBezTo>
                  <a:cubicBezTo>
                    <a:pt x="176" y="5"/>
                    <a:pt x="0" y="106"/>
                    <a:pt x="25" y="206"/>
                  </a:cubicBezTo>
                  <a:cubicBezTo>
                    <a:pt x="25" y="306"/>
                    <a:pt x="201" y="381"/>
                    <a:pt x="426" y="381"/>
                  </a:cubicBezTo>
                  <a:cubicBezTo>
                    <a:pt x="652" y="356"/>
                    <a:pt x="827" y="256"/>
                    <a:pt x="827" y="156"/>
                  </a:cubicBezTo>
                  <a:cubicBezTo>
                    <a:pt x="806" y="69"/>
                    <a:pt x="670" y="0"/>
                    <a:pt x="4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0"/>
            <p:cNvSpPr/>
            <p:nvPr/>
          </p:nvSpPr>
          <p:spPr>
            <a:xfrm>
              <a:off x="1271402" y="3392425"/>
              <a:ext cx="152700" cy="145609"/>
            </a:xfrm>
            <a:custGeom>
              <a:rect b="b" l="l" r="r" t="t"/>
              <a:pathLst>
                <a:path extrusionOk="0" h="1889" w="1981">
                  <a:moveTo>
                    <a:pt x="1017" y="0"/>
                  </a:moveTo>
                  <a:cubicBezTo>
                    <a:pt x="988" y="0"/>
                    <a:pt x="958" y="1"/>
                    <a:pt x="928" y="4"/>
                  </a:cubicBezTo>
                  <a:cubicBezTo>
                    <a:pt x="402" y="29"/>
                    <a:pt x="1" y="481"/>
                    <a:pt x="51" y="1007"/>
                  </a:cubicBezTo>
                  <a:cubicBezTo>
                    <a:pt x="74" y="1503"/>
                    <a:pt x="477" y="1888"/>
                    <a:pt x="965" y="1888"/>
                  </a:cubicBezTo>
                  <a:cubicBezTo>
                    <a:pt x="994" y="1888"/>
                    <a:pt x="1024" y="1887"/>
                    <a:pt x="1053" y="1884"/>
                  </a:cubicBezTo>
                  <a:cubicBezTo>
                    <a:pt x="1580" y="1859"/>
                    <a:pt x="1981" y="1408"/>
                    <a:pt x="1931" y="882"/>
                  </a:cubicBezTo>
                  <a:cubicBezTo>
                    <a:pt x="1907" y="385"/>
                    <a:pt x="1504" y="0"/>
                    <a:pt x="10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0"/>
            <p:cNvSpPr/>
            <p:nvPr/>
          </p:nvSpPr>
          <p:spPr>
            <a:xfrm>
              <a:off x="1271402" y="3379090"/>
              <a:ext cx="150773" cy="147073"/>
            </a:xfrm>
            <a:custGeom>
              <a:rect b="b" l="l" r="r" t="t"/>
              <a:pathLst>
                <a:path extrusionOk="0" h="1908" w="1956">
                  <a:moveTo>
                    <a:pt x="973" y="1"/>
                  </a:moveTo>
                  <a:cubicBezTo>
                    <a:pt x="958" y="1"/>
                    <a:pt x="943" y="1"/>
                    <a:pt x="928" y="2"/>
                  </a:cubicBezTo>
                  <a:cubicBezTo>
                    <a:pt x="402" y="27"/>
                    <a:pt x="1" y="503"/>
                    <a:pt x="26" y="1004"/>
                  </a:cubicBezTo>
                  <a:cubicBezTo>
                    <a:pt x="74" y="1515"/>
                    <a:pt x="501" y="1908"/>
                    <a:pt x="1007" y="1908"/>
                  </a:cubicBezTo>
                  <a:cubicBezTo>
                    <a:pt x="1022" y="1908"/>
                    <a:pt x="1038" y="1907"/>
                    <a:pt x="1053" y="1907"/>
                  </a:cubicBezTo>
                  <a:cubicBezTo>
                    <a:pt x="1555" y="1857"/>
                    <a:pt x="1956" y="1405"/>
                    <a:pt x="1931" y="879"/>
                  </a:cubicBezTo>
                  <a:cubicBezTo>
                    <a:pt x="1882" y="393"/>
                    <a:pt x="1456" y="1"/>
                    <a:pt x="9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0"/>
            <p:cNvSpPr/>
            <p:nvPr/>
          </p:nvSpPr>
          <p:spPr>
            <a:xfrm>
              <a:off x="2463391" y="2257861"/>
              <a:ext cx="521694" cy="1105980"/>
            </a:xfrm>
            <a:custGeom>
              <a:rect b="b" l="l" r="r" t="t"/>
              <a:pathLst>
                <a:path extrusionOk="0" h="14348" w="6768">
                  <a:moveTo>
                    <a:pt x="3769" y="0"/>
                  </a:moveTo>
                  <a:cubicBezTo>
                    <a:pt x="2866" y="0"/>
                    <a:pt x="1863" y="567"/>
                    <a:pt x="1655" y="1540"/>
                  </a:cubicBezTo>
                  <a:lnTo>
                    <a:pt x="1830" y="1565"/>
                  </a:lnTo>
                  <a:cubicBezTo>
                    <a:pt x="1995" y="694"/>
                    <a:pt x="2956" y="155"/>
                    <a:pt x="3799" y="155"/>
                  </a:cubicBezTo>
                  <a:cubicBezTo>
                    <a:pt x="3853" y="155"/>
                    <a:pt x="3907" y="157"/>
                    <a:pt x="3960" y="162"/>
                  </a:cubicBezTo>
                  <a:cubicBezTo>
                    <a:pt x="4787" y="237"/>
                    <a:pt x="5640" y="763"/>
                    <a:pt x="6341" y="1615"/>
                  </a:cubicBezTo>
                  <a:cubicBezTo>
                    <a:pt x="6492" y="1791"/>
                    <a:pt x="6642" y="1991"/>
                    <a:pt x="6767" y="2192"/>
                  </a:cubicBezTo>
                  <a:cubicBezTo>
                    <a:pt x="6767" y="2067"/>
                    <a:pt x="6767" y="1966"/>
                    <a:pt x="6742" y="1866"/>
                  </a:cubicBezTo>
                  <a:cubicBezTo>
                    <a:pt x="6667" y="1741"/>
                    <a:pt x="6567" y="1615"/>
                    <a:pt x="6467" y="1515"/>
                  </a:cubicBezTo>
                  <a:cubicBezTo>
                    <a:pt x="5740" y="613"/>
                    <a:pt x="4863" y="87"/>
                    <a:pt x="3985" y="11"/>
                  </a:cubicBezTo>
                  <a:cubicBezTo>
                    <a:pt x="3914" y="4"/>
                    <a:pt x="3842" y="0"/>
                    <a:pt x="3769" y="0"/>
                  </a:cubicBezTo>
                  <a:close/>
                  <a:moveTo>
                    <a:pt x="3635" y="11540"/>
                  </a:moveTo>
                  <a:cubicBezTo>
                    <a:pt x="3760" y="11666"/>
                    <a:pt x="3860" y="11791"/>
                    <a:pt x="3935" y="11916"/>
                  </a:cubicBezTo>
                  <a:cubicBezTo>
                    <a:pt x="4236" y="12367"/>
                    <a:pt x="4336" y="12894"/>
                    <a:pt x="4211" y="13345"/>
                  </a:cubicBezTo>
                  <a:cubicBezTo>
                    <a:pt x="4111" y="13721"/>
                    <a:pt x="3860" y="13997"/>
                    <a:pt x="3584" y="14122"/>
                  </a:cubicBezTo>
                  <a:cubicBezTo>
                    <a:pt x="3480" y="14164"/>
                    <a:pt x="3371" y="14184"/>
                    <a:pt x="3259" y="14184"/>
                  </a:cubicBezTo>
                  <a:cubicBezTo>
                    <a:pt x="3104" y="14184"/>
                    <a:pt x="2943" y="14145"/>
                    <a:pt x="2782" y="14072"/>
                  </a:cubicBezTo>
                  <a:cubicBezTo>
                    <a:pt x="2482" y="13896"/>
                    <a:pt x="2256" y="13595"/>
                    <a:pt x="2231" y="13270"/>
                  </a:cubicBezTo>
                  <a:cubicBezTo>
                    <a:pt x="2131" y="12668"/>
                    <a:pt x="2532" y="12042"/>
                    <a:pt x="3133" y="11741"/>
                  </a:cubicBezTo>
                  <a:cubicBezTo>
                    <a:pt x="3284" y="11666"/>
                    <a:pt x="3459" y="11590"/>
                    <a:pt x="3635" y="11540"/>
                  </a:cubicBezTo>
                  <a:close/>
                  <a:moveTo>
                    <a:pt x="6767" y="9310"/>
                  </a:moveTo>
                  <a:cubicBezTo>
                    <a:pt x="6742" y="9360"/>
                    <a:pt x="6692" y="9410"/>
                    <a:pt x="6667" y="9460"/>
                  </a:cubicBezTo>
                  <a:cubicBezTo>
                    <a:pt x="6266" y="10062"/>
                    <a:pt x="5564" y="10814"/>
                    <a:pt x="4587" y="11139"/>
                  </a:cubicBezTo>
                  <a:cubicBezTo>
                    <a:pt x="4386" y="11215"/>
                    <a:pt x="4186" y="11265"/>
                    <a:pt x="3985" y="11290"/>
                  </a:cubicBezTo>
                  <a:cubicBezTo>
                    <a:pt x="3885" y="11315"/>
                    <a:pt x="3785" y="11340"/>
                    <a:pt x="3685" y="11365"/>
                  </a:cubicBezTo>
                  <a:cubicBezTo>
                    <a:pt x="3384" y="11114"/>
                    <a:pt x="3033" y="10914"/>
                    <a:pt x="2657" y="10864"/>
                  </a:cubicBezTo>
                  <a:cubicBezTo>
                    <a:pt x="2550" y="10847"/>
                    <a:pt x="2441" y="10838"/>
                    <a:pt x="2333" y="10838"/>
                  </a:cubicBezTo>
                  <a:cubicBezTo>
                    <a:pt x="1332" y="10838"/>
                    <a:pt x="340" y="11548"/>
                    <a:pt x="0" y="12543"/>
                  </a:cubicBezTo>
                  <a:lnTo>
                    <a:pt x="151" y="12618"/>
                  </a:lnTo>
                  <a:cubicBezTo>
                    <a:pt x="466" y="11694"/>
                    <a:pt x="1390" y="11013"/>
                    <a:pt x="2321" y="11013"/>
                  </a:cubicBezTo>
                  <a:cubicBezTo>
                    <a:pt x="2425" y="11013"/>
                    <a:pt x="2529" y="11021"/>
                    <a:pt x="2632" y="11039"/>
                  </a:cubicBezTo>
                  <a:cubicBezTo>
                    <a:pt x="2933" y="11064"/>
                    <a:pt x="3234" y="11215"/>
                    <a:pt x="3484" y="11415"/>
                  </a:cubicBezTo>
                  <a:cubicBezTo>
                    <a:pt x="3334" y="11465"/>
                    <a:pt x="3209" y="11515"/>
                    <a:pt x="3058" y="11590"/>
                  </a:cubicBezTo>
                  <a:cubicBezTo>
                    <a:pt x="2381" y="11916"/>
                    <a:pt x="1955" y="12643"/>
                    <a:pt x="2056" y="13295"/>
                  </a:cubicBezTo>
                  <a:cubicBezTo>
                    <a:pt x="2106" y="13646"/>
                    <a:pt x="2356" y="13997"/>
                    <a:pt x="2707" y="14197"/>
                  </a:cubicBezTo>
                  <a:cubicBezTo>
                    <a:pt x="2883" y="14297"/>
                    <a:pt x="3083" y="14347"/>
                    <a:pt x="3259" y="14347"/>
                  </a:cubicBezTo>
                  <a:cubicBezTo>
                    <a:pt x="3409" y="14347"/>
                    <a:pt x="3534" y="14322"/>
                    <a:pt x="3635" y="14272"/>
                  </a:cubicBezTo>
                  <a:cubicBezTo>
                    <a:pt x="3985" y="14147"/>
                    <a:pt x="4236" y="13796"/>
                    <a:pt x="4361" y="13370"/>
                  </a:cubicBezTo>
                  <a:cubicBezTo>
                    <a:pt x="4487" y="12869"/>
                    <a:pt x="4386" y="12317"/>
                    <a:pt x="4086" y="11841"/>
                  </a:cubicBezTo>
                  <a:cubicBezTo>
                    <a:pt x="4011" y="11716"/>
                    <a:pt x="3910" y="11616"/>
                    <a:pt x="3835" y="11515"/>
                  </a:cubicBezTo>
                  <a:cubicBezTo>
                    <a:pt x="3885" y="11490"/>
                    <a:pt x="3960" y="11465"/>
                    <a:pt x="4036" y="11465"/>
                  </a:cubicBezTo>
                  <a:cubicBezTo>
                    <a:pt x="4236" y="11415"/>
                    <a:pt x="4437" y="11365"/>
                    <a:pt x="4637" y="11290"/>
                  </a:cubicBezTo>
                  <a:cubicBezTo>
                    <a:pt x="5640" y="10964"/>
                    <a:pt x="6341" y="10212"/>
                    <a:pt x="6767" y="9611"/>
                  </a:cubicBezTo>
                  <a:lnTo>
                    <a:pt x="6767" y="931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0"/>
            <p:cNvSpPr/>
            <p:nvPr/>
          </p:nvSpPr>
          <p:spPr>
            <a:xfrm>
              <a:off x="1876106" y="3114469"/>
              <a:ext cx="1016256" cy="621516"/>
            </a:xfrm>
            <a:custGeom>
              <a:rect b="b" l="l" r="r" t="t"/>
              <a:pathLst>
                <a:path extrusionOk="0" h="8063" w="13184">
                  <a:moveTo>
                    <a:pt x="3580" y="0"/>
                  </a:moveTo>
                  <a:cubicBezTo>
                    <a:pt x="2391" y="0"/>
                    <a:pt x="1122" y="366"/>
                    <a:pt x="452" y="1405"/>
                  </a:cubicBezTo>
                  <a:cubicBezTo>
                    <a:pt x="25" y="2081"/>
                    <a:pt x="0" y="3034"/>
                    <a:pt x="502" y="3635"/>
                  </a:cubicBezTo>
                  <a:cubicBezTo>
                    <a:pt x="1304" y="4538"/>
                    <a:pt x="2657" y="4287"/>
                    <a:pt x="3559" y="4989"/>
                  </a:cubicBezTo>
                  <a:cubicBezTo>
                    <a:pt x="3910" y="5264"/>
                    <a:pt x="4211" y="5590"/>
                    <a:pt x="4562" y="5866"/>
                  </a:cubicBezTo>
                  <a:cubicBezTo>
                    <a:pt x="5514" y="6618"/>
                    <a:pt x="6517" y="6693"/>
                    <a:pt x="7695" y="6768"/>
                  </a:cubicBezTo>
                  <a:cubicBezTo>
                    <a:pt x="8747" y="6818"/>
                    <a:pt x="9449" y="7696"/>
                    <a:pt x="10427" y="7971"/>
                  </a:cubicBezTo>
                  <a:cubicBezTo>
                    <a:pt x="10633" y="8032"/>
                    <a:pt x="10846" y="8062"/>
                    <a:pt x="11058" y="8062"/>
                  </a:cubicBezTo>
                  <a:cubicBezTo>
                    <a:pt x="11462" y="8062"/>
                    <a:pt x="11861" y="7951"/>
                    <a:pt x="12206" y="7721"/>
                  </a:cubicBezTo>
                  <a:cubicBezTo>
                    <a:pt x="12883" y="7269"/>
                    <a:pt x="13183" y="6442"/>
                    <a:pt x="13058" y="5665"/>
                  </a:cubicBezTo>
                  <a:cubicBezTo>
                    <a:pt x="12958" y="5064"/>
                    <a:pt x="12632" y="4513"/>
                    <a:pt x="12231" y="4061"/>
                  </a:cubicBezTo>
                  <a:cubicBezTo>
                    <a:pt x="11805" y="3560"/>
                    <a:pt x="11279" y="3134"/>
                    <a:pt x="10777" y="2733"/>
                  </a:cubicBezTo>
                  <a:cubicBezTo>
                    <a:pt x="9073" y="1455"/>
                    <a:pt x="7068" y="603"/>
                    <a:pt x="4988" y="152"/>
                  </a:cubicBezTo>
                  <a:cubicBezTo>
                    <a:pt x="4712" y="102"/>
                    <a:pt x="4437" y="51"/>
                    <a:pt x="4136" y="26"/>
                  </a:cubicBezTo>
                  <a:cubicBezTo>
                    <a:pt x="3954" y="9"/>
                    <a:pt x="3768" y="0"/>
                    <a:pt x="35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0"/>
            <p:cNvSpPr/>
            <p:nvPr/>
          </p:nvSpPr>
          <p:spPr>
            <a:xfrm>
              <a:off x="1889596" y="3091267"/>
              <a:ext cx="1008547" cy="622827"/>
            </a:xfrm>
            <a:custGeom>
              <a:rect b="b" l="l" r="r" t="t"/>
              <a:pathLst>
                <a:path extrusionOk="0" h="8080" w="13084">
                  <a:moveTo>
                    <a:pt x="3530" y="0"/>
                  </a:moveTo>
                  <a:cubicBezTo>
                    <a:pt x="2341" y="0"/>
                    <a:pt x="1073" y="366"/>
                    <a:pt x="402" y="1405"/>
                  </a:cubicBezTo>
                  <a:cubicBezTo>
                    <a:pt x="327" y="1530"/>
                    <a:pt x="251" y="1681"/>
                    <a:pt x="201" y="1806"/>
                  </a:cubicBezTo>
                  <a:cubicBezTo>
                    <a:pt x="201" y="1831"/>
                    <a:pt x="201" y="1831"/>
                    <a:pt x="201" y="1831"/>
                  </a:cubicBezTo>
                  <a:cubicBezTo>
                    <a:pt x="1" y="2433"/>
                    <a:pt x="51" y="3159"/>
                    <a:pt x="477" y="3636"/>
                  </a:cubicBezTo>
                  <a:cubicBezTo>
                    <a:pt x="1279" y="4538"/>
                    <a:pt x="2607" y="4287"/>
                    <a:pt x="3535" y="4989"/>
                  </a:cubicBezTo>
                  <a:cubicBezTo>
                    <a:pt x="3860" y="5265"/>
                    <a:pt x="4161" y="5591"/>
                    <a:pt x="4512" y="5866"/>
                  </a:cubicBezTo>
                  <a:cubicBezTo>
                    <a:pt x="5465" y="6618"/>
                    <a:pt x="6492" y="6693"/>
                    <a:pt x="7670" y="6768"/>
                  </a:cubicBezTo>
                  <a:cubicBezTo>
                    <a:pt x="8723" y="6844"/>
                    <a:pt x="9399" y="7696"/>
                    <a:pt x="10377" y="7971"/>
                  </a:cubicBezTo>
                  <a:cubicBezTo>
                    <a:pt x="10592" y="8043"/>
                    <a:pt x="10817" y="8080"/>
                    <a:pt x="11040" y="8080"/>
                  </a:cubicBezTo>
                  <a:cubicBezTo>
                    <a:pt x="11440" y="8080"/>
                    <a:pt x="11834" y="7962"/>
                    <a:pt x="12156" y="7721"/>
                  </a:cubicBezTo>
                  <a:cubicBezTo>
                    <a:pt x="12432" y="7545"/>
                    <a:pt x="12632" y="7320"/>
                    <a:pt x="12783" y="7044"/>
                  </a:cubicBezTo>
                  <a:cubicBezTo>
                    <a:pt x="13008" y="6618"/>
                    <a:pt x="13084" y="6142"/>
                    <a:pt x="13008" y="5666"/>
                  </a:cubicBezTo>
                  <a:cubicBezTo>
                    <a:pt x="12908" y="5064"/>
                    <a:pt x="12607" y="4513"/>
                    <a:pt x="12181" y="4062"/>
                  </a:cubicBezTo>
                  <a:cubicBezTo>
                    <a:pt x="11780" y="3560"/>
                    <a:pt x="11254" y="3134"/>
                    <a:pt x="10728" y="2733"/>
                  </a:cubicBezTo>
                  <a:cubicBezTo>
                    <a:pt x="10502" y="2558"/>
                    <a:pt x="10277" y="2408"/>
                    <a:pt x="10026" y="2257"/>
                  </a:cubicBezTo>
                  <a:cubicBezTo>
                    <a:pt x="9976" y="2207"/>
                    <a:pt x="9926" y="2182"/>
                    <a:pt x="9876" y="2157"/>
                  </a:cubicBezTo>
                  <a:cubicBezTo>
                    <a:pt x="8572" y="1330"/>
                    <a:pt x="7119" y="703"/>
                    <a:pt x="5615" y="327"/>
                  </a:cubicBezTo>
                  <a:cubicBezTo>
                    <a:pt x="5565" y="302"/>
                    <a:pt x="5515" y="302"/>
                    <a:pt x="5439" y="277"/>
                  </a:cubicBezTo>
                  <a:cubicBezTo>
                    <a:pt x="5289" y="227"/>
                    <a:pt x="5114" y="202"/>
                    <a:pt x="4963" y="177"/>
                  </a:cubicBezTo>
                  <a:cubicBezTo>
                    <a:pt x="4663" y="102"/>
                    <a:pt x="4387" y="52"/>
                    <a:pt x="4086" y="27"/>
                  </a:cubicBezTo>
                  <a:cubicBezTo>
                    <a:pt x="3905" y="9"/>
                    <a:pt x="3718" y="0"/>
                    <a:pt x="3530"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0"/>
            <p:cNvSpPr/>
            <p:nvPr/>
          </p:nvSpPr>
          <p:spPr>
            <a:xfrm>
              <a:off x="2308842" y="3112619"/>
              <a:ext cx="353577" cy="187310"/>
            </a:xfrm>
            <a:custGeom>
              <a:rect b="b" l="l" r="r" t="t"/>
              <a:pathLst>
                <a:path extrusionOk="0" h="2430" w="4587">
                  <a:moveTo>
                    <a:pt x="0" y="0"/>
                  </a:moveTo>
                  <a:lnTo>
                    <a:pt x="0" y="0"/>
                  </a:lnTo>
                  <a:cubicBezTo>
                    <a:pt x="26" y="126"/>
                    <a:pt x="51" y="226"/>
                    <a:pt x="76" y="351"/>
                  </a:cubicBezTo>
                  <a:cubicBezTo>
                    <a:pt x="151" y="702"/>
                    <a:pt x="326" y="1078"/>
                    <a:pt x="602" y="1354"/>
                  </a:cubicBezTo>
                  <a:cubicBezTo>
                    <a:pt x="878" y="1679"/>
                    <a:pt x="1229" y="1930"/>
                    <a:pt x="1630" y="2131"/>
                  </a:cubicBezTo>
                  <a:cubicBezTo>
                    <a:pt x="1930" y="2256"/>
                    <a:pt x="2256" y="2356"/>
                    <a:pt x="2607" y="2406"/>
                  </a:cubicBezTo>
                  <a:cubicBezTo>
                    <a:pt x="2759" y="2421"/>
                    <a:pt x="2906" y="2430"/>
                    <a:pt x="3049" y="2430"/>
                  </a:cubicBezTo>
                  <a:cubicBezTo>
                    <a:pt x="3379" y="2430"/>
                    <a:pt x="3688" y="2386"/>
                    <a:pt x="3985" y="2281"/>
                  </a:cubicBezTo>
                  <a:cubicBezTo>
                    <a:pt x="4086" y="2256"/>
                    <a:pt x="4186" y="2206"/>
                    <a:pt x="4286" y="2156"/>
                  </a:cubicBezTo>
                  <a:cubicBezTo>
                    <a:pt x="4386" y="2105"/>
                    <a:pt x="4487" y="2055"/>
                    <a:pt x="4587" y="1980"/>
                  </a:cubicBezTo>
                  <a:cubicBezTo>
                    <a:pt x="4537" y="1930"/>
                    <a:pt x="4487" y="1905"/>
                    <a:pt x="4437" y="1880"/>
                  </a:cubicBezTo>
                  <a:cubicBezTo>
                    <a:pt x="4361" y="1955"/>
                    <a:pt x="4236" y="2005"/>
                    <a:pt x="4136" y="2055"/>
                  </a:cubicBezTo>
                  <a:cubicBezTo>
                    <a:pt x="4061" y="2080"/>
                    <a:pt x="3985" y="2105"/>
                    <a:pt x="3935" y="2131"/>
                  </a:cubicBezTo>
                  <a:cubicBezTo>
                    <a:pt x="3678" y="2227"/>
                    <a:pt x="3411" y="2272"/>
                    <a:pt x="3127" y="2272"/>
                  </a:cubicBezTo>
                  <a:cubicBezTo>
                    <a:pt x="2967" y="2272"/>
                    <a:pt x="2803" y="2258"/>
                    <a:pt x="2632" y="2231"/>
                  </a:cubicBezTo>
                  <a:cubicBezTo>
                    <a:pt x="1855" y="2131"/>
                    <a:pt x="1178" y="1780"/>
                    <a:pt x="727" y="1253"/>
                  </a:cubicBezTo>
                  <a:cubicBezTo>
                    <a:pt x="502" y="1003"/>
                    <a:pt x="326" y="702"/>
                    <a:pt x="251" y="401"/>
                  </a:cubicBezTo>
                  <a:cubicBezTo>
                    <a:pt x="226" y="276"/>
                    <a:pt x="201" y="176"/>
                    <a:pt x="176" y="50"/>
                  </a:cubicBezTo>
                  <a:cubicBezTo>
                    <a:pt x="126" y="25"/>
                    <a:pt x="76" y="25"/>
                    <a:pt x="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0"/>
            <p:cNvSpPr/>
            <p:nvPr/>
          </p:nvSpPr>
          <p:spPr>
            <a:xfrm>
              <a:off x="2094401" y="3166422"/>
              <a:ext cx="88953" cy="85330"/>
            </a:xfrm>
            <a:custGeom>
              <a:rect b="b" l="l" r="r" t="t"/>
              <a:pathLst>
                <a:path extrusionOk="0" h="1107" w="1154">
                  <a:moveTo>
                    <a:pt x="607" y="0"/>
                  </a:moveTo>
                  <a:cubicBezTo>
                    <a:pt x="431" y="0"/>
                    <a:pt x="272" y="102"/>
                    <a:pt x="201" y="280"/>
                  </a:cubicBezTo>
                  <a:lnTo>
                    <a:pt x="0" y="706"/>
                  </a:lnTo>
                  <a:lnTo>
                    <a:pt x="853" y="1107"/>
                  </a:lnTo>
                  <a:lnTo>
                    <a:pt x="1053" y="681"/>
                  </a:lnTo>
                  <a:cubicBezTo>
                    <a:pt x="1153" y="430"/>
                    <a:pt x="1053" y="154"/>
                    <a:pt x="828" y="54"/>
                  </a:cubicBezTo>
                  <a:cubicBezTo>
                    <a:pt x="754" y="18"/>
                    <a:pt x="679" y="0"/>
                    <a:pt x="60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0"/>
            <p:cNvSpPr/>
            <p:nvPr/>
          </p:nvSpPr>
          <p:spPr>
            <a:xfrm>
              <a:off x="2038363" y="3290292"/>
              <a:ext cx="90880" cy="86178"/>
            </a:xfrm>
            <a:custGeom>
              <a:rect b="b" l="l" r="r" t="t"/>
              <a:pathLst>
                <a:path extrusionOk="0" h="1118" w="1179">
                  <a:moveTo>
                    <a:pt x="301" y="1"/>
                  </a:moveTo>
                  <a:lnTo>
                    <a:pt x="101" y="452"/>
                  </a:lnTo>
                  <a:cubicBezTo>
                    <a:pt x="1" y="678"/>
                    <a:pt x="101" y="953"/>
                    <a:pt x="326" y="1079"/>
                  </a:cubicBezTo>
                  <a:cubicBezTo>
                    <a:pt x="391" y="1105"/>
                    <a:pt x="458" y="1117"/>
                    <a:pt x="523" y="1117"/>
                  </a:cubicBezTo>
                  <a:cubicBezTo>
                    <a:pt x="710" y="1117"/>
                    <a:pt x="885" y="1014"/>
                    <a:pt x="978" y="828"/>
                  </a:cubicBezTo>
                  <a:lnTo>
                    <a:pt x="1179" y="402"/>
                  </a:lnTo>
                  <a:lnTo>
                    <a:pt x="30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0"/>
            <p:cNvSpPr/>
            <p:nvPr/>
          </p:nvSpPr>
          <p:spPr>
            <a:xfrm>
              <a:off x="2131092" y="3253601"/>
              <a:ext cx="90880" cy="86101"/>
            </a:xfrm>
            <a:custGeom>
              <a:rect b="b" l="l" r="r" t="t"/>
              <a:pathLst>
                <a:path extrusionOk="0" h="1117" w="1179">
                  <a:moveTo>
                    <a:pt x="402" y="1"/>
                  </a:moveTo>
                  <a:lnTo>
                    <a:pt x="1" y="878"/>
                  </a:lnTo>
                  <a:lnTo>
                    <a:pt x="427" y="1079"/>
                  </a:lnTo>
                  <a:cubicBezTo>
                    <a:pt x="485" y="1104"/>
                    <a:pt x="548" y="1117"/>
                    <a:pt x="612" y="1117"/>
                  </a:cubicBezTo>
                  <a:cubicBezTo>
                    <a:pt x="794" y="1117"/>
                    <a:pt x="979" y="1014"/>
                    <a:pt x="1053" y="828"/>
                  </a:cubicBezTo>
                  <a:cubicBezTo>
                    <a:pt x="1179" y="602"/>
                    <a:pt x="1053" y="327"/>
                    <a:pt x="828" y="201"/>
                  </a:cubicBezTo>
                  <a:lnTo>
                    <a:pt x="40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0"/>
            <p:cNvSpPr/>
            <p:nvPr/>
          </p:nvSpPr>
          <p:spPr>
            <a:xfrm>
              <a:off x="2001672" y="3203113"/>
              <a:ext cx="88953" cy="85330"/>
            </a:xfrm>
            <a:custGeom>
              <a:rect b="b" l="l" r="r" t="t"/>
              <a:pathLst>
                <a:path extrusionOk="0" h="1107" w="1154">
                  <a:moveTo>
                    <a:pt x="517" y="0"/>
                  </a:moveTo>
                  <a:cubicBezTo>
                    <a:pt x="343" y="0"/>
                    <a:pt x="172" y="102"/>
                    <a:pt x="101" y="280"/>
                  </a:cubicBezTo>
                  <a:cubicBezTo>
                    <a:pt x="0" y="505"/>
                    <a:pt x="101" y="806"/>
                    <a:pt x="326" y="906"/>
                  </a:cubicBezTo>
                  <a:lnTo>
                    <a:pt x="777" y="1107"/>
                  </a:lnTo>
                  <a:lnTo>
                    <a:pt x="1153" y="255"/>
                  </a:lnTo>
                  <a:lnTo>
                    <a:pt x="727" y="54"/>
                  </a:lnTo>
                  <a:cubicBezTo>
                    <a:pt x="661" y="18"/>
                    <a:pt x="589" y="0"/>
                    <a:pt x="5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0"/>
            <p:cNvSpPr/>
            <p:nvPr/>
          </p:nvSpPr>
          <p:spPr>
            <a:xfrm>
              <a:off x="2664342" y="3402523"/>
              <a:ext cx="104370" cy="93347"/>
            </a:xfrm>
            <a:custGeom>
              <a:rect b="b" l="l" r="r" t="t"/>
              <a:pathLst>
                <a:path extrusionOk="0" h="1211" w="1354">
                  <a:moveTo>
                    <a:pt x="687" y="1"/>
                  </a:moveTo>
                  <a:cubicBezTo>
                    <a:pt x="458" y="1"/>
                    <a:pt x="237" y="127"/>
                    <a:pt x="125" y="350"/>
                  </a:cubicBezTo>
                  <a:cubicBezTo>
                    <a:pt x="0" y="675"/>
                    <a:pt x="125" y="1026"/>
                    <a:pt x="426" y="1152"/>
                  </a:cubicBezTo>
                  <a:cubicBezTo>
                    <a:pt x="507" y="1192"/>
                    <a:pt x="593" y="1211"/>
                    <a:pt x="678" y="1211"/>
                  </a:cubicBezTo>
                  <a:cubicBezTo>
                    <a:pt x="910" y="1211"/>
                    <a:pt x="1136" y="1071"/>
                    <a:pt x="1228" y="851"/>
                  </a:cubicBezTo>
                  <a:cubicBezTo>
                    <a:pt x="1353" y="550"/>
                    <a:pt x="1228" y="199"/>
                    <a:pt x="927" y="49"/>
                  </a:cubicBezTo>
                  <a:cubicBezTo>
                    <a:pt x="849" y="16"/>
                    <a:pt x="767" y="1"/>
                    <a:pt x="6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0"/>
            <p:cNvSpPr/>
            <p:nvPr/>
          </p:nvSpPr>
          <p:spPr>
            <a:xfrm>
              <a:off x="2546485" y="3458561"/>
              <a:ext cx="104370" cy="92499"/>
            </a:xfrm>
            <a:custGeom>
              <a:rect b="b" l="l" r="r" t="t"/>
              <a:pathLst>
                <a:path extrusionOk="0" h="1200" w="1354">
                  <a:moveTo>
                    <a:pt x="683" y="0"/>
                  </a:moveTo>
                  <a:cubicBezTo>
                    <a:pt x="448" y="0"/>
                    <a:pt x="218" y="127"/>
                    <a:pt x="125" y="349"/>
                  </a:cubicBezTo>
                  <a:cubicBezTo>
                    <a:pt x="0" y="650"/>
                    <a:pt x="125" y="1001"/>
                    <a:pt x="426" y="1151"/>
                  </a:cubicBezTo>
                  <a:cubicBezTo>
                    <a:pt x="504" y="1184"/>
                    <a:pt x="586" y="1200"/>
                    <a:pt x="667" y="1200"/>
                  </a:cubicBezTo>
                  <a:cubicBezTo>
                    <a:pt x="896" y="1200"/>
                    <a:pt x="1117" y="1073"/>
                    <a:pt x="1228" y="851"/>
                  </a:cubicBezTo>
                  <a:cubicBezTo>
                    <a:pt x="1354" y="550"/>
                    <a:pt x="1228" y="199"/>
                    <a:pt x="927" y="49"/>
                  </a:cubicBezTo>
                  <a:cubicBezTo>
                    <a:pt x="849" y="16"/>
                    <a:pt x="766" y="0"/>
                    <a:pt x="68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0"/>
            <p:cNvSpPr/>
            <p:nvPr/>
          </p:nvSpPr>
          <p:spPr>
            <a:xfrm>
              <a:off x="2706814" y="3531095"/>
              <a:ext cx="104370" cy="92268"/>
            </a:xfrm>
            <a:custGeom>
              <a:rect b="b" l="l" r="r" t="t"/>
              <a:pathLst>
                <a:path extrusionOk="0" h="1197" w="1354">
                  <a:moveTo>
                    <a:pt x="680" y="1"/>
                  </a:moveTo>
                  <a:cubicBezTo>
                    <a:pt x="453" y="1"/>
                    <a:pt x="236" y="141"/>
                    <a:pt x="126" y="361"/>
                  </a:cubicBezTo>
                  <a:cubicBezTo>
                    <a:pt x="0" y="661"/>
                    <a:pt x="126" y="1012"/>
                    <a:pt x="426" y="1138"/>
                  </a:cubicBezTo>
                  <a:cubicBezTo>
                    <a:pt x="507" y="1178"/>
                    <a:pt x="591" y="1197"/>
                    <a:pt x="674" y="1197"/>
                  </a:cubicBezTo>
                  <a:cubicBezTo>
                    <a:pt x="901" y="1197"/>
                    <a:pt x="1118" y="1057"/>
                    <a:pt x="1228" y="837"/>
                  </a:cubicBezTo>
                  <a:cubicBezTo>
                    <a:pt x="1354" y="536"/>
                    <a:pt x="1228" y="185"/>
                    <a:pt x="928" y="60"/>
                  </a:cubicBezTo>
                  <a:cubicBezTo>
                    <a:pt x="847" y="20"/>
                    <a:pt x="763" y="1"/>
                    <a:pt x="6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0"/>
            <p:cNvSpPr/>
            <p:nvPr/>
          </p:nvSpPr>
          <p:spPr>
            <a:xfrm>
              <a:off x="2243169" y="3469507"/>
              <a:ext cx="63824" cy="35612"/>
            </a:xfrm>
            <a:custGeom>
              <a:rect b="b" l="l" r="r" t="t"/>
              <a:pathLst>
                <a:path extrusionOk="0" h="462" w="828">
                  <a:moveTo>
                    <a:pt x="220" y="1"/>
                  </a:moveTo>
                  <a:cubicBezTo>
                    <a:pt x="138" y="1"/>
                    <a:pt x="76" y="19"/>
                    <a:pt x="50" y="57"/>
                  </a:cubicBezTo>
                  <a:cubicBezTo>
                    <a:pt x="0" y="157"/>
                    <a:pt x="151" y="308"/>
                    <a:pt x="351" y="408"/>
                  </a:cubicBezTo>
                  <a:cubicBezTo>
                    <a:pt x="444" y="443"/>
                    <a:pt x="537" y="461"/>
                    <a:pt x="613" y="461"/>
                  </a:cubicBezTo>
                  <a:cubicBezTo>
                    <a:pt x="700" y="461"/>
                    <a:pt x="764" y="437"/>
                    <a:pt x="777" y="383"/>
                  </a:cubicBezTo>
                  <a:cubicBezTo>
                    <a:pt x="827" y="308"/>
                    <a:pt x="702" y="157"/>
                    <a:pt x="502" y="57"/>
                  </a:cubicBezTo>
                  <a:cubicBezTo>
                    <a:pt x="401" y="19"/>
                    <a:pt x="301" y="1"/>
                    <a:pt x="2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0"/>
            <p:cNvSpPr/>
            <p:nvPr/>
          </p:nvSpPr>
          <p:spPr>
            <a:xfrm>
              <a:off x="2357172" y="3520226"/>
              <a:ext cx="63824" cy="36768"/>
            </a:xfrm>
            <a:custGeom>
              <a:rect b="b" l="l" r="r" t="t"/>
              <a:pathLst>
                <a:path extrusionOk="0" h="477" w="828">
                  <a:moveTo>
                    <a:pt x="210" y="0"/>
                  </a:moveTo>
                  <a:cubicBezTo>
                    <a:pt x="132" y="0"/>
                    <a:pt x="75" y="26"/>
                    <a:pt x="50" y="76"/>
                  </a:cubicBezTo>
                  <a:cubicBezTo>
                    <a:pt x="0" y="176"/>
                    <a:pt x="125" y="326"/>
                    <a:pt x="351" y="401"/>
                  </a:cubicBezTo>
                  <a:cubicBezTo>
                    <a:pt x="451" y="452"/>
                    <a:pt x="545" y="477"/>
                    <a:pt x="620" y="477"/>
                  </a:cubicBezTo>
                  <a:cubicBezTo>
                    <a:pt x="696" y="477"/>
                    <a:pt x="752" y="452"/>
                    <a:pt x="777" y="401"/>
                  </a:cubicBezTo>
                  <a:cubicBezTo>
                    <a:pt x="827" y="301"/>
                    <a:pt x="702" y="151"/>
                    <a:pt x="501" y="76"/>
                  </a:cubicBezTo>
                  <a:cubicBezTo>
                    <a:pt x="388" y="26"/>
                    <a:pt x="288" y="0"/>
                    <a:pt x="21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0"/>
            <p:cNvSpPr/>
            <p:nvPr/>
          </p:nvSpPr>
          <p:spPr>
            <a:xfrm>
              <a:off x="2306915" y="3324131"/>
              <a:ext cx="166190" cy="146071"/>
            </a:xfrm>
            <a:custGeom>
              <a:rect b="b" l="l" r="r" t="t"/>
              <a:pathLst>
                <a:path extrusionOk="0" h="1895" w="2156">
                  <a:moveTo>
                    <a:pt x="1076" y="0"/>
                  </a:moveTo>
                  <a:cubicBezTo>
                    <a:pt x="708" y="0"/>
                    <a:pt x="367" y="215"/>
                    <a:pt x="201" y="565"/>
                  </a:cubicBezTo>
                  <a:cubicBezTo>
                    <a:pt x="0" y="1041"/>
                    <a:pt x="201" y="1592"/>
                    <a:pt x="677" y="1818"/>
                  </a:cubicBezTo>
                  <a:cubicBezTo>
                    <a:pt x="801" y="1870"/>
                    <a:pt x="932" y="1895"/>
                    <a:pt x="1061" y="1895"/>
                  </a:cubicBezTo>
                  <a:cubicBezTo>
                    <a:pt x="1428" y="1895"/>
                    <a:pt x="1782" y="1694"/>
                    <a:pt x="1930" y="1341"/>
                  </a:cubicBezTo>
                  <a:cubicBezTo>
                    <a:pt x="2156" y="865"/>
                    <a:pt x="1955" y="289"/>
                    <a:pt x="1479" y="88"/>
                  </a:cubicBezTo>
                  <a:cubicBezTo>
                    <a:pt x="1346" y="28"/>
                    <a:pt x="1209" y="0"/>
                    <a:pt x="10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0"/>
            <p:cNvSpPr/>
            <p:nvPr/>
          </p:nvSpPr>
          <p:spPr>
            <a:xfrm>
              <a:off x="2312696" y="3312491"/>
              <a:ext cx="166190" cy="146148"/>
            </a:xfrm>
            <a:custGeom>
              <a:rect b="b" l="l" r="r" t="t"/>
              <a:pathLst>
                <a:path extrusionOk="0" h="1896" w="2156">
                  <a:moveTo>
                    <a:pt x="1066" y="1"/>
                  </a:moveTo>
                  <a:cubicBezTo>
                    <a:pt x="708" y="1"/>
                    <a:pt x="367" y="215"/>
                    <a:pt x="201" y="565"/>
                  </a:cubicBezTo>
                  <a:cubicBezTo>
                    <a:pt x="1" y="1041"/>
                    <a:pt x="201" y="1593"/>
                    <a:pt x="677" y="1818"/>
                  </a:cubicBezTo>
                  <a:cubicBezTo>
                    <a:pt x="801" y="1871"/>
                    <a:pt x="932" y="1896"/>
                    <a:pt x="1062" y="1896"/>
                  </a:cubicBezTo>
                  <a:cubicBezTo>
                    <a:pt x="1428" y="1896"/>
                    <a:pt x="1782" y="1694"/>
                    <a:pt x="1930" y="1342"/>
                  </a:cubicBezTo>
                  <a:cubicBezTo>
                    <a:pt x="2156" y="866"/>
                    <a:pt x="1930" y="289"/>
                    <a:pt x="1454" y="89"/>
                  </a:cubicBezTo>
                  <a:cubicBezTo>
                    <a:pt x="1328" y="29"/>
                    <a:pt x="1196" y="1"/>
                    <a:pt x="106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0"/>
            <p:cNvSpPr/>
            <p:nvPr/>
          </p:nvSpPr>
          <p:spPr>
            <a:xfrm>
              <a:off x="1707992" y="1700407"/>
              <a:ext cx="235795" cy="65751"/>
            </a:xfrm>
            <a:custGeom>
              <a:rect b="b" l="l" r="r" t="t"/>
              <a:pathLst>
                <a:path extrusionOk="0" h="853" w="3059">
                  <a:moveTo>
                    <a:pt x="1530" y="0"/>
                  </a:moveTo>
                  <a:cubicBezTo>
                    <a:pt x="1379" y="0"/>
                    <a:pt x="1204" y="25"/>
                    <a:pt x="1079" y="76"/>
                  </a:cubicBezTo>
                  <a:cubicBezTo>
                    <a:pt x="1003" y="76"/>
                    <a:pt x="953" y="101"/>
                    <a:pt x="903" y="126"/>
                  </a:cubicBezTo>
                  <a:cubicBezTo>
                    <a:pt x="527" y="251"/>
                    <a:pt x="226" y="502"/>
                    <a:pt x="1" y="852"/>
                  </a:cubicBezTo>
                  <a:lnTo>
                    <a:pt x="3059" y="852"/>
                  </a:lnTo>
                  <a:cubicBezTo>
                    <a:pt x="2833" y="502"/>
                    <a:pt x="2482" y="226"/>
                    <a:pt x="2081" y="101"/>
                  </a:cubicBezTo>
                  <a:cubicBezTo>
                    <a:pt x="2031" y="76"/>
                    <a:pt x="1981" y="50"/>
                    <a:pt x="1931" y="50"/>
                  </a:cubicBezTo>
                  <a:cubicBezTo>
                    <a:pt x="1805" y="25"/>
                    <a:pt x="1680" y="0"/>
                    <a:pt x="15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0"/>
            <p:cNvSpPr/>
            <p:nvPr/>
          </p:nvSpPr>
          <p:spPr>
            <a:xfrm>
              <a:off x="1636537" y="1427230"/>
              <a:ext cx="173975" cy="323438"/>
            </a:xfrm>
            <a:custGeom>
              <a:rect b="b" l="l" r="r" t="t"/>
              <a:pathLst>
                <a:path extrusionOk="0" h="4196" w="2257">
                  <a:moveTo>
                    <a:pt x="86" y="1"/>
                  </a:moveTo>
                  <a:cubicBezTo>
                    <a:pt x="76" y="1"/>
                    <a:pt x="64" y="4"/>
                    <a:pt x="51" y="10"/>
                  </a:cubicBezTo>
                  <a:cubicBezTo>
                    <a:pt x="26" y="36"/>
                    <a:pt x="1" y="86"/>
                    <a:pt x="26" y="111"/>
                  </a:cubicBezTo>
                  <a:lnTo>
                    <a:pt x="2081" y="4146"/>
                  </a:lnTo>
                  <a:cubicBezTo>
                    <a:pt x="2106" y="4171"/>
                    <a:pt x="2131" y="4196"/>
                    <a:pt x="2156" y="4196"/>
                  </a:cubicBezTo>
                  <a:cubicBezTo>
                    <a:pt x="2181" y="4196"/>
                    <a:pt x="2181" y="4196"/>
                    <a:pt x="2206" y="4171"/>
                  </a:cubicBezTo>
                  <a:cubicBezTo>
                    <a:pt x="2231" y="4171"/>
                    <a:pt x="2256" y="4121"/>
                    <a:pt x="2231" y="4071"/>
                  </a:cubicBezTo>
                  <a:lnTo>
                    <a:pt x="151" y="61"/>
                  </a:lnTo>
                  <a:cubicBezTo>
                    <a:pt x="133" y="24"/>
                    <a:pt x="114" y="1"/>
                    <a:pt x="8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0"/>
            <p:cNvSpPr/>
            <p:nvPr/>
          </p:nvSpPr>
          <p:spPr>
            <a:xfrm>
              <a:off x="1837489" y="1431855"/>
              <a:ext cx="117859" cy="334307"/>
            </a:xfrm>
            <a:custGeom>
              <a:rect b="b" l="l" r="r" t="t"/>
              <a:pathLst>
                <a:path extrusionOk="0" h="4337" w="1529">
                  <a:moveTo>
                    <a:pt x="1454" y="1"/>
                  </a:moveTo>
                  <a:cubicBezTo>
                    <a:pt x="1429" y="1"/>
                    <a:pt x="1379" y="26"/>
                    <a:pt x="1354" y="51"/>
                  </a:cubicBezTo>
                  <a:lnTo>
                    <a:pt x="251" y="3534"/>
                  </a:lnTo>
                  <a:lnTo>
                    <a:pt x="0" y="4336"/>
                  </a:lnTo>
                  <a:lnTo>
                    <a:pt x="151" y="4336"/>
                  </a:lnTo>
                  <a:lnTo>
                    <a:pt x="401" y="3585"/>
                  </a:lnTo>
                  <a:lnTo>
                    <a:pt x="1504" y="101"/>
                  </a:lnTo>
                  <a:cubicBezTo>
                    <a:pt x="1529" y="76"/>
                    <a:pt x="1504" y="26"/>
                    <a:pt x="145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0"/>
            <p:cNvSpPr/>
            <p:nvPr/>
          </p:nvSpPr>
          <p:spPr>
            <a:xfrm>
              <a:off x="896631" y="1764154"/>
              <a:ext cx="1980249" cy="1298301"/>
            </a:xfrm>
            <a:custGeom>
              <a:rect b="b" l="l" r="r" t="t"/>
              <a:pathLst>
                <a:path extrusionOk="0" h="16843" w="25690">
                  <a:moveTo>
                    <a:pt x="51" y="0"/>
                  </a:moveTo>
                  <a:lnTo>
                    <a:pt x="1" y="16843"/>
                  </a:lnTo>
                  <a:lnTo>
                    <a:pt x="25289" y="16717"/>
                  </a:lnTo>
                  <a:lnTo>
                    <a:pt x="2569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0"/>
            <p:cNvSpPr/>
            <p:nvPr/>
          </p:nvSpPr>
          <p:spPr>
            <a:xfrm>
              <a:off x="1008708" y="1824046"/>
              <a:ext cx="1769660" cy="1161171"/>
            </a:xfrm>
            <a:custGeom>
              <a:rect b="b" l="l" r="r" t="t"/>
              <a:pathLst>
                <a:path extrusionOk="0" h="15064" w="22958">
                  <a:moveTo>
                    <a:pt x="25" y="0"/>
                  </a:moveTo>
                  <a:lnTo>
                    <a:pt x="0" y="15063"/>
                  </a:lnTo>
                  <a:lnTo>
                    <a:pt x="22582" y="14963"/>
                  </a:lnTo>
                  <a:lnTo>
                    <a:pt x="22958"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0"/>
            <p:cNvSpPr/>
            <p:nvPr/>
          </p:nvSpPr>
          <p:spPr>
            <a:xfrm>
              <a:off x="2347460" y="1818265"/>
              <a:ext cx="427037" cy="1155313"/>
            </a:xfrm>
            <a:custGeom>
              <a:rect b="b" l="l" r="r" t="t"/>
              <a:pathLst>
                <a:path extrusionOk="0" h="14988" w="5540">
                  <a:moveTo>
                    <a:pt x="5540" y="0"/>
                  </a:moveTo>
                  <a:lnTo>
                    <a:pt x="1" y="75"/>
                  </a:lnTo>
                  <a:lnTo>
                    <a:pt x="1" y="14988"/>
                  </a:lnTo>
                  <a:lnTo>
                    <a:pt x="5264" y="14988"/>
                  </a:lnTo>
                  <a:lnTo>
                    <a:pt x="554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0"/>
            <p:cNvSpPr/>
            <p:nvPr/>
          </p:nvSpPr>
          <p:spPr>
            <a:xfrm>
              <a:off x="1064746" y="1890953"/>
              <a:ext cx="1242262" cy="1005772"/>
            </a:xfrm>
            <a:custGeom>
              <a:rect b="b" l="l" r="r" t="t"/>
              <a:pathLst>
                <a:path extrusionOk="0" h="13048" w="16116">
                  <a:moveTo>
                    <a:pt x="8826" y="0"/>
                  </a:moveTo>
                  <a:cubicBezTo>
                    <a:pt x="4410" y="0"/>
                    <a:pt x="727" y="1062"/>
                    <a:pt x="727" y="1062"/>
                  </a:cubicBezTo>
                  <a:cubicBezTo>
                    <a:pt x="75" y="4045"/>
                    <a:pt x="0" y="6626"/>
                    <a:pt x="100" y="8556"/>
                  </a:cubicBezTo>
                  <a:cubicBezTo>
                    <a:pt x="251" y="11062"/>
                    <a:pt x="702" y="12516"/>
                    <a:pt x="702" y="12516"/>
                  </a:cubicBezTo>
                  <a:cubicBezTo>
                    <a:pt x="2748" y="12910"/>
                    <a:pt x="4885" y="13047"/>
                    <a:pt x="6872" y="13047"/>
                  </a:cubicBezTo>
                  <a:cubicBezTo>
                    <a:pt x="11456" y="13047"/>
                    <a:pt x="15238" y="12315"/>
                    <a:pt x="15238" y="12315"/>
                  </a:cubicBezTo>
                  <a:cubicBezTo>
                    <a:pt x="15564" y="11087"/>
                    <a:pt x="15739" y="9784"/>
                    <a:pt x="15840" y="8556"/>
                  </a:cubicBezTo>
                  <a:cubicBezTo>
                    <a:pt x="16115" y="4571"/>
                    <a:pt x="15489" y="1012"/>
                    <a:pt x="15489" y="1012"/>
                  </a:cubicBezTo>
                  <a:cubicBezTo>
                    <a:pt x="13323" y="254"/>
                    <a:pt x="10987" y="0"/>
                    <a:pt x="88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0"/>
            <p:cNvSpPr/>
            <p:nvPr/>
          </p:nvSpPr>
          <p:spPr>
            <a:xfrm>
              <a:off x="1136201" y="2455730"/>
              <a:ext cx="417325" cy="108301"/>
            </a:xfrm>
            <a:custGeom>
              <a:rect b="b" l="l" r="r" t="t"/>
              <a:pathLst>
                <a:path extrusionOk="0" h="1405" w="5414">
                  <a:moveTo>
                    <a:pt x="1348" y="0"/>
                  </a:moveTo>
                  <a:cubicBezTo>
                    <a:pt x="1334" y="0"/>
                    <a:pt x="1319" y="0"/>
                    <a:pt x="1304" y="1"/>
                  </a:cubicBezTo>
                  <a:cubicBezTo>
                    <a:pt x="652" y="51"/>
                    <a:pt x="76" y="602"/>
                    <a:pt x="0" y="1254"/>
                  </a:cubicBezTo>
                  <a:lnTo>
                    <a:pt x="5389" y="1404"/>
                  </a:lnTo>
                  <a:cubicBezTo>
                    <a:pt x="5414" y="1003"/>
                    <a:pt x="5163" y="627"/>
                    <a:pt x="4812" y="477"/>
                  </a:cubicBezTo>
                  <a:cubicBezTo>
                    <a:pt x="4644" y="393"/>
                    <a:pt x="4458" y="355"/>
                    <a:pt x="4268" y="355"/>
                  </a:cubicBezTo>
                  <a:cubicBezTo>
                    <a:pt x="4063" y="355"/>
                    <a:pt x="3855" y="399"/>
                    <a:pt x="3660" y="477"/>
                  </a:cubicBezTo>
                  <a:cubicBezTo>
                    <a:pt x="3309" y="627"/>
                    <a:pt x="2983" y="878"/>
                    <a:pt x="2707" y="1129"/>
                  </a:cubicBezTo>
                  <a:cubicBezTo>
                    <a:pt x="2609" y="516"/>
                    <a:pt x="1985" y="0"/>
                    <a:pt x="13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0"/>
            <p:cNvSpPr/>
            <p:nvPr/>
          </p:nvSpPr>
          <p:spPr>
            <a:xfrm>
              <a:off x="1794939" y="2472534"/>
              <a:ext cx="413548" cy="103059"/>
            </a:xfrm>
            <a:custGeom>
              <a:rect b="b" l="l" r="r" t="t"/>
              <a:pathLst>
                <a:path extrusionOk="0" h="1337" w="5365">
                  <a:moveTo>
                    <a:pt x="1345" y="1"/>
                  </a:moveTo>
                  <a:cubicBezTo>
                    <a:pt x="1298" y="1"/>
                    <a:pt x="1251" y="3"/>
                    <a:pt x="1204" y="8"/>
                  </a:cubicBezTo>
                  <a:cubicBezTo>
                    <a:pt x="552" y="59"/>
                    <a:pt x="1" y="660"/>
                    <a:pt x="1" y="1337"/>
                  </a:cubicBezTo>
                  <a:lnTo>
                    <a:pt x="5364" y="1136"/>
                  </a:lnTo>
                  <a:cubicBezTo>
                    <a:pt x="5364" y="760"/>
                    <a:pt x="5088" y="384"/>
                    <a:pt x="4738" y="259"/>
                  </a:cubicBezTo>
                  <a:cubicBezTo>
                    <a:pt x="4580" y="196"/>
                    <a:pt x="4418" y="168"/>
                    <a:pt x="4256" y="168"/>
                  </a:cubicBezTo>
                  <a:cubicBezTo>
                    <a:pt x="4030" y="168"/>
                    <a:pt x="3803" y="222"/>
                    <a:pt x="3585" y="309"/>
                  </a:cubicBezTo>
                  <a:cubicBezTo>
                    <a:pt x="3234" y="485"/>
                    <a:pt x="2958" y="760"/>
                    <a:pt x="2682" y="1036"/>
                  </a:cubicBezTo>
                  <a:cubicBezTo>
                    <a:pt x="2543" y="453"/>
                    <a:pt x="1969" y="1"/>
                    <a:pt x="13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0"/>
            <p:cNvSpPr/>
            <p:nvPr/>
          </p:nvSpPr>
          <p:spPr>
            <a:xfrm>
              <a:off x="1072454" y="2550386"/>
              <a:ext cx="1213279" cy="346332"/>
            </a:xfrm>
            <a:custGeom>
              <a:rect b="b" l="l" r="r" t="t"/>
              <a:pathLst>
                <a:path extrusionOk="0" h="4493" w="15740">
                  <a:moveTo>
                    <a:pt x="0" y="1"/>
                  </a:moveTo>
                  <a:cubicBezTo>
                    <a:pt x="0" y="26"/>
                    <a:pt x="0" y="76"/>
                    <a:pt x="0" y="101"/>
                  </a:cubicBezTo>
                  <a:cubicBezTo>
                    <a:pt x="25" y="377"/>
                    <a:pt x="50" y="653"/>
                    <a:pt x="75" y="903"/>
                  </a:cubicBezTo>
                  <a:cubicBezTo>
                    <a:pt x="251" y="2858"/>
                    <a:pt x="602" y="3961"/>
                    <a:pt x="602" y="3961"/>
                  </a:cubicBezTo>
                  <a:cubicBezTo>
                    <a:pt x="2648" y="4355"/>
                    <a:pt x="4785" y="4492"/>
                    <a:pt x="6772" y="4492"/>
                  </a:cubicBezTo>
                  <a:cubicBezTo>
                    <a:pt x="11356" y="4492"/>
                    <a:pt x="15138" y="3760"/>
                    <a:pt x="15138" y="3760"/>
                  </a:cubicBezTo>
                  <a:cubicBezTo>
                    <a:pt x="15364" y="2833"/>
                    <a:pt x="15539" y="1906"/>
                    <a:pt x="15639" y="953"/>
                  </a:cubicBezTo>
                  <a:cubicBezTo>
                    <a:pt x="15665" y="703"/>
                    <a:pt x="15690" y="452"/>
                    <a:pt x="15715" y="201"/>
                  </a:cubicBezTo>
                  <a:cubicBezTo>
                    <a:pt x="15715" y="126"/>
                    <a:pt x="15715" y="51"/>
                    <a:pt x="157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0"/>
            <p:cNvSpPr/>
            <p:nvPr/>
          </p:nvSpPr>
          <p:spPr>
            <a:xfrm>
              <a:off x="1072454" y="2558171"/>
              <a:ext cx="1211351" cy="338546"/>
            </a:xfrm>
            <a:custGeom>
              <a:rect b="b" l="l" r="r" t="t"/>
              <a:pathLst>
                <a:path extrusionOk="0" h="4392" w="15715">
                  <a:moveTo>
                    <a:pt x="2507" y="0"/>
                  </a:moveTo>
                  <a:cubicBezTo>
                    <a:pt x="1930" y="0"/>
                    <a:pt x="1454" y="401"/>
                    <a:pt x="1228" y="1003"/>
                  </a:cubicBezTo>
                  <a:cubicBezTo>
                    <a:pt x="1028" y="426"/>
                    <a:pt x="552" y="25"/>
                    <a:pt x="0" y="0"/>
                  </a:cubicBezTo>
                  <a:lnTo>
                    <a:pt x="0" y="0"/>
                  </a:lnTo>
                  <a:cubicBezTo>
                    <a:pt x="25" y="276"/>
                    <a:pt x="50" y="552"/>
                    <a:pt x="75" y="802"/>
                  </a:cubicBezTo>
                  <a:cubicBezTo>
                    <a:pt x="251" y="2757"/>
                    <a:pt x="602" y="3860"/>
                    <a:pt x="602" y="3860"/>
                  </a:cubicBezTo>
                  <a:cubicBezTo>
                    <a:pt x="2648" y="4254"/>
                    <a:pt x="4785" y="4391"/>
                    <a:pt x="6772" y="4391"/>
                  </a:cubicBezTo>
                  <a:cubicBezTo>
                    <a:pt x="11356" y="4391"/>
                    <a:pt x="15138" y="3659"/>
                    <a:pt x="15138" y="3659"/>
                  </a:cubicBezTo>
                  <a:cubicBezTo>
                    <a:pt x="15364" y="2732"/>
                    <a:pt x="15539" y="1805"/>
                    <a:pt x="15639" y="852"/>
                  </a:cubicBezTo>
                  <a:cubicBezTo>
                    <a:pt x="15665" y="602"/>
                    <a:pt x="15690" y="351"/>
                    <a:pt x="15715" y="100"/>
                  </a:cubicBezTo>
                  <a:cubicBezTo>
                    <a:pt x="15564" y="25"/>
                    <a:pt x="15414" y="0"/>
                    <a:pt x="15264" y="0"/>
                  </a:cubicBezTo>
                  <a:cubicBezTo>
                    <a:pt x="14687" y="0"/>
                    <a:pt x="14211" y="401"/>
                    <a:pt x="13985" y="1003"/>
                  </a:cubicBezTo>
                  <a:cubicBezTo>
                    <a:pt x="13760" y="401"/>
                    <a:pt x="13284" y="0"/>
                    <a:pt x="12707" y="0"/>
                  </a:cubicBezTo>
                  <a:cubicBezTo>
                    <a:pt x="12131" y="0"/>
                    <a:pt x="11654" y="401"/>
                    <a:pt x="11429" y="1003"/>
                  </a:cubicBezTo>
                  <a:cubicBezTo>
                    <a:pt x="11203" y="401"/>
                    <a:pt x="10727" y="0"/>
                    <a:pt x="10151" y="0"/>
                  </a:cubicBezTo>
                  <a:cubicBezTo>
                    <a:pt x="9574" y="0"/>
                    <a:pt x="9098" y="401"/>
                    <a:pt x="8872" y="1003"/>
                  </a:cubicBezTo>
                  <a:cubicBezTo>
                    <a:pt x="8672" y="401"/>
                    <a:pt x="8171" y="0"/>
                    <a:pt x="7594" y="0"/>
                  </a:cubicBezTo>
                  <a:cubicBezTo>
                    <a:pt x="7043" y="0"/>
                    <a:pt x="6542" y="401"/>
                    <a:pt x="6341" y="1003"/>
                  </a:cubicBezTo>
                  <a:cubicBezTo>
                    <a:pt x="6116" y="401"/>
                    <a:pt x="5614" y="0"/>
                    <a:pt x="5063" y="0"/>
                  </a:cubicBezTo>
                  <a:cubicBezTo>
                    <a:pt x="4487" y="0"/>
                    <a:pt x="3985" y="401"/>
                    <a:pt x="3785" y="1003"/>
                  </a:cubicBezTo>
                  <a:cubicBezTo>
                    <a:pt x="3559" y="401"/>
                    <a:pt x="3083" y="0"/>
                    <a:pt x="2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0"/>
            <p:cNvSpPr/>
            <p:nvPr/>
          </p:nvSpPr>
          <p:spPr>
            <a:xfrm>
              <a:off x="1078235" y="2619991"/>
              <a:ext cx="1199789" cy="276726"/>
            </a:xfrm>
            <a:custGeom>
              <a:rect b="b" l="l" r="r" t="t"/>
              <a:pathLst>
                <a:path extrusionOk="0" h="3590" w="15565">
                  <a:moveTo>
                    <a:pt x="2432" y="0"/>
                  </a:moveTo>
                  <a:cubicBezTo>
                    <a:pt x="1855" y="0"/>
                    <a:pt x="1379" y="401"/>
                    <a:pt x="1153" y="978"/>
                  </a:cubicBezTo>
                  <a:cubicBezTo>
                    <a:pt x="953" y="451"/>
                    <a:pt x="527" y="50"/>
                    <a:pt x="0" y="0"/>
                  </a:cubicBezTo>
                  <a:lnTo>
                    <a:pt x="0" y="0"/>
                  </a:lnTo>
                  <a:cubicBezTo>
                    <a:pt x="176" y="1955"/>
                    <a:pt x="527" y="3058"/>
                    <a:pt x="527" y="3058"/>
                  </a:cubicBezTo>
                  <a:cubicBezTo>
                    <a:pt x="2573" y="3452"/>
                    <a:pt x="4710" y="3589"/>
                    <a:pt x="6697" y="3589"/>
                  </a:cubicBezTo>
                  <a:cubicBezTo>
                    <a:pt x="11281" y="3589"/>
                    <a:pt x="15063" y="2857"/>
                    <a:pt x="15063" y="2857"/>
                  </a:cubicBezTo>
                  <a:cubicBezTo>
                    <a:pt x="15289" y="1930"/>
                    <a:pt x="15464" y="1003"/>
                    <a:pt x="15564" y="50"/>
                  </a:cubicBezTo>
                  <a:cubicBezTo>
                    <a:pt x="15439" y="25"/>
                    <a:pt x="15314" y="0"/>
                    <a:pt x="15189" y="0"/>
                  </a:cubicBezTo>
                  <a:cubicBezTo>
                    <a:pt x="14612" y="0"/>
                    <a:pt x="14136" y="401"/>
                    <a:pt x="13910" y="978"/>
                  </a:cubicBezTo>
                  <a:cubicBezTo>
                    <a:pt x="13685" y="401"/>
                    <a:pt x="13209" y="0"/>
                    <a:pt x="12632" y="0"/>
                  </a:cubicBezTo>
                  <a:cubicBezTo>
                    <a:pt x="12056" y="0"/>
                    <a:pt x="11579" y="401"/>
                    <a:pt x="11354" y="978"/>
                  </a:cubicBezTo>
                  <a:cubicBezTo>
                    <a:pt x="11128" y="401"/>
                    <a:pt x="10652" y="0"/>
                    <a:pt x="10076" y="0"/>
                  </a:cubicBezTo>
                  <a:cubicBezTo>
                    <a:pt x="9499" y="0"/>
                    <a:pt x="9023" y="401"/>
                    <a:pt x="8797" y="978"/>
                  </a:cubicBezTo>
                  <a:cubicBezTo>
                    <a:pt x="8597" y="401"/>
                    <a:pt x="8096" y="0"/>
                    <a:pt x="7519" y="0"/>
                  </a:cubicBezTo>
                  <a:cubicBezTo>
                    <a:pt x="6968" y="0"/>
                    <a:pt x="6467" y="401"/>
                    <a:pt x="6266" y="978"/>
                  </a:cubicBezTo>
                  <a:cubicBezTo>
                    <a:pt x="6041" y="401"/>
                    <a:pt x="5539" y="0"/>
                    <a:pt x="4988" y="0"/>
                  </a:cubicBezTo>
                  <a:cubicBezTo>
                    <a:pt x="4412" y="0"/>
                    <a:pt x="3910" y="401"/>
                    <a:pt x="3710" y="978"/>
                  </a:cubicBezTo>
                  <a:cubicBezTo>
                    <a:pt x="3484" y="401"/>
                    <a:pt x="3008" y="0"/>
                    <a:pt x="2432" y="0"/>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0"/>
            <p:cNvSpPr/>
            <p:nvPr/>
          </p:nvSpPr>
          <p:spPr>
            <a:xfrm>
              <a:off x="2442116" y="2695299"/>
              <a:ext cx="249285" cy="5858"/>
            </a:xfrm>
            <a:custGeom>
              <a:rect b="b" l="l" r="r" t="t"/>
              <a:pathLst>
                <a:path extrusionOk="0" h="76" w="3234">
                  <a:moveTo>
                    <a:pt x="1" y="1"/>
                  </a:moveTo>
                  <a:lnTo>
                    <a:pt x="1" y="76"/>
                  </a:lnTo>
                  <a:lnTo>
                    <a:pt x="3234" y="76"/>
                  </a:lnTo>
                  <a:lnTo>
                    <a:pt x="323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0"/>
            <p:cNvSpPr/>
            <p:nvPr/>
          </p:nvSpPr>
          <p:spPr>
            <a:xfrm>
              <a:off x="2442116" y="2739775"/>
              <a:ext cx="249285" cy="5858"/>
            </a:xfrm>
            <a:custGeom>
              <a:rect b="b" l="l" r="r" t="t"/>
              <a:pathLst>
                <a:path extrusionOk="0" h="76" w="3234">
                  <a:moveTo>
                    <a:pt x="1" y="0"/>
                  </a:moveTo>
                  <a:lnTo>
                    <a:pt x="1" y="75"/>
                  </a:lnTo>
                  <a:lnTo>
                    <a:pt x="3234" y="75"/>
                  </a:lnTo>
                  <a:lnTo>
                    <a:pt x="323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0"/>
            <p:cNvSpPr/>
            <p:nvPr/>
          </p:nvSpPr>
          <p:spPr>
            <a:xfrm>
              <a:off x="2442116" y="2784174"/>
              <a:ext cx="249285" cy="5858"/>
            </a:xfrm>
            <a:custGeom>
              <a:rect b="b" l="l" r="r" t="t"/>
              <a:pathLst>
                <a:path extrusionOk="0" h="76" w="3234">
                  <a:moveTo>
                    <a:pt x="1" y="1"/>
                  </a:moveTo>
                  <a:lnTo>
                    <a:pt x="1" y="76"/>
                  </a:lnTo>
                  <a:lnTo>
                    <a:pt x="3234" y="76"/>
                  </a:lnTo>
                  <a:lnTo>
                    <a:pt x="323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0"/>
            <p:cNvSpPr/>
            <p:nvPr/>
          </p:nvSpPr>
          <p:spPr>
            <a:xfrm>
              <a:off x="2442116" y="2828573"/>
              <a:ext cx="249285" cy="5935"/>
            </a:xfrm>
            <a:custGeom>
              <a:rect b="b" l="l" r="r" t="t"/>
              <a:pathLst>
                <a:path extrusionOk="0" h="77" w="3234">
                  <a:moveTo>
                    <a:pt x="1" y="1"/>
                  </a:moveTo>
                  <a:lnTo>
                    <a:pt x="1" y="76"/>
                  </a:lnTo>
                  <a:lnTo>
                    <a:pt x="3234" y="76"/>
                  </a:lnTo>
                  <a:lnTo>
                    <a:pt x="323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0"/>
            <p:cNvSpPr/>
            <p:nvPr/>
          </p:nvSpPr>
          <p:spPr>
            <a:xfrm>
              <a:off x="2774415" y="1762843"/>
              <a:ext cx="104370" cy="57426"/>
            </a:xfrm>
            <a:custGeom>
              <a:rect b="b" l="l" r="r" t="t"/>
              <a:pathLst>
                <a:path extrusionOk="0" h="745" w="1354">
                  <a:moveTo>
                    <a:pt x="1303" y="1"/>
                  </a:moveTo>
                  <a:cubicBezTo>
                    <a:pt x="1291" y="1"/>
                    <a:pt x="1274" y="7"/>
                    <a:pt x="1254" y="17"/>
                  </a:cubicBezTo>
                  <a:lnTo>
                    <a:pt x="51" y="644"/>
                  </a:lnTo>
                  <a:cubicBezTo>
                    <a:pt x="26" y="644"/>
                    <a:pt x="1" y="694"/>
                    <a:pt x="26" y="719"/>
                  </a:cubicBezTo>
                  <a:cubicBezTo>
                    <a:pt x="26" y="744"/>
                    <a:pt x="51" y="744"/>
                    <a:pt x="76" y="744"/>
                  </a:cubicBezTo>
                  <a:lnTo>
                    <a:pt x="101" y="744"/>
                  </a:lnTo>
                  <a:lnTo>
                    <a:pt x="1329" y="118"/>
                  </a:lnTo>
                  <a:cubicBezTo>
                    <a:pt x="1354" y="93"/>
                    <a:pt x="1354" y="68"/>
                    <a:pt x="1329" y="42"/>
                  </a:cubicBezTo>
                  <a:cubicBezTo>
                    <a:pt x="1329" y="13"/>
                    <a:pt x="1320" y="1"/>
                    <a:pt x="13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0"/>
            <p:cNvSpPr/>
            <p:nvPr/>
          </p:nvSpPr>
          <p:spPr>
            <a:xfrm>
              <a:off x="2753140" y="2970095"/>
              <a:ext cx="96739" cy="88491"/>
            </a:xfrm>
            <a:custGeom>
              <a:rect b="b" l="l" r="r" t="t"/>
              <a:pathLst>
                <a:path extrusionOk="0" h="1148" w="1255">
                  <a:moveTo>
                    <a:pt x="64" y="1"/>
                  </a:moveTo>
                  <a:cubicBezTo>
                    <a:pt x="51" y="1"/>
                    <a:pt x="38" y="7"/>
                    <a:pt x="26" y="20"/>
                  </a:cubicBezTo>
                  <a:cubicBezTo>
                    <a:pt x="1" y="45"/>
                    <a:pt x="1" y="70"/>
                    <a:pt x="26" y="95"/>
                  </a:cubicBezTo>
                  <a:lnTo>
                    <a:pt x="1154" y="1122"/>
                  </a:lnTo>
                  <a:cubicBezTo>
                    <a:pt x="1179" y="1147"/>
                    <a:pt x="1179" y="1147"/>
                    <a:pt x="1204" y="1147"/>
                  </a:cubicBezTo>
                  <a:cubicBezTo>
                    <a:pt x="1204" y="1147"/>
                    <a:pt x="1229" y="1122"/>
                    <a:pt x="1229" y="1122"/>
                  </a:cubicBezTo>
                  <a:cubicBezTo>
                    <a:pt x="1254" y="1097"/>
                    <a:pt x="1254" y="1072"/>
                    <a:pt x="1229" y="1047"/>
                  </a:cubicBezTo>
                  <a:lnTo>
                    <a:pt x="101" y="20"/>
                  </a:lnTo>
                  <a:cubicBezTo>
                    <a:pt x="89" y="7"/>
                    <a:pt x="76" y="1"/>
                    <a:pt x="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0"/>
            <p:cNvSpPr/>
            <p:nvPr/>
          </p:nvSpPr>
          <p:spPr>
            <a:xfrm>
              <a:off x="898558" y="2966935"/>
              <a:ext cx="127572" cy="93578"/>
            </a:xfrm>
            <a:custGeom>
              <a:rect b="b" l="l" r="r" t="t"/>
              <a:pathLst>
                <a:path extrusionOk="0" h="1214" w="1655">
                  <a:moveTo>
                    <a:pt x="1577" y="0"/>
                  </a:moveTo>
                  <a:cubicBezTo>
                    <a:pt x="1569" y="0"/>
                    <a:pt x="1562" y="3"/>
                    <a:pt x="1555" y="11"/>
                  </a:cubicBezTo>
                  <a:lnTo>
                    <a:pt x="26" y="1113"/>
                  </a:lnTo>
                  <a:cubicBezTo>
                    <a:pt x="1" y="1113"/>
                    <a:pt x="1" y="1163"/>
                    <a:pt x="26" y="1188"/>
                  </a:cubicBezTo>
                  <a:cubicBezTo>
                    <a:pt x="26" y="1188"/>
                    <a:pt x="51" y="1214"/>
                    <a:pt x="76" y="1214"/>
                  </a:cubicBezTo>
                  <a:cubicBezTo>
                    <a:pt x="76" y="1214"/>
                    <a:pt x="101" y="1214"/>
                    <a:pt x="101" y="1188"/>
                  </a:cubicBezTo>
                  <a:lnTo>
                    <a:pt x="1630" y="111"/>
                  </a:lnTo>
                  <a:cubicBezTo>
                    <a:pt x="1655" y="86"/>
                    <a:pt x="1655" y="61"/>
                    <a:pt x="1630" y="36"/>
                  </a:cubicBezTo>
                  <a:cubicBezTo>
                    <a:pt x="1612" y="18"/>
                    <a:pt x="1594" y="0"/>
                    <a:pt x="1577" y="0"/>
                  </a:cubicBezTo>
                  <a:close/>
                </a:path>
              </a:pathLst>
            </a:custGeom>
            <a:solidFill>
              <a:srgbClr val="2126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0"/>
            <p:cNvSpPr/>
            <p:nvPr/>
          </p:nvSpPr>
          <p:spPr>
            <a:xfrm>
              <a:off x="902412" y="1764154"/>
              <a:ext cx="137284" cy="83172"/>
            </a:xfrm>
            <a:custGeom>
              <a:rect b="b" l="l" r="r" t="t"/>
              <a:pathLst>
                <a:path extrusionOk="0" h="1079" w="1781">
                  <a:moveTo>
                    <a:pt x="76" y="0"/>
                  </a:moveTo>
                  <a:cubicBezTo>
                    <a:pt x="51" y="0"/>
                    <a:pt x="26" y="0"/>
                    <a:pt x="1" y="25"/>
                  </a:cubicBezTo>
                  <a:cubicBezTo>
                    <a:pt x="1" y="51"/>
                    <a:pt x="1" y="101"/>
                    <a:pt x="26" y="101"/>
                  </a:cubicBezTo>
                  <a:lnTo>
                    <a:pt x="1680" y="1053"/>
                  </a:lnTo>
                  <a:cubicBezTo>
                    <a:pt x="1705" y="1053"/>
                    <a:pt x="1705" y="1078"/>
                    <a:pt x="1705" y="1078"/>
                  </a:cubicBezTo>
                  <a:cubicBezTo>
                    <a:pt x="1730" y="1078"/>
                    <a:pt x="1755" y="1053"/>
                    <a:pt x="1755" y="1028"/>
                  </a:cubicBezTo>
                  <a:cubicBezTo>
                    <a:pt x="1780" y="1003"/>
                    <a:pt x="1780" y="978"/>
                    <a:pt x="1755" y="953"/>
                  </a:cubicBezTo>
                  <a:lnTo>
                    <a:pt x="7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0"/>
            <p:cNvSpPr/>
            <p:nvPr/>
          </p:nvSpPr>
          <p:spPr>
            <a:xfrm>
              <a:off x="2422846" y="1951539"/>
              <a:ext cx="249285" cy="249285"/>
            </a:xfrm>
            <a:custGeom>
              <a:rect b="b" l="l" r="r" t="t"/>
              <a:pathLst>
                <a:path extrusionOk="0" h="3234" w="3234">
                  <a:moveTo>
                    <a:pt x="1629" y="0"/>
                  </a:moveTo>
                  <a:cubicBezTo>
                    <a:pt x="727" y="0"/>
                    <a:pt x="0" y="727"/>
                    <a:pt x="0" y="1630"/>
                  </a:cubicBezTo>
                  <a:cubicBezTo>
                    <a:pt x="0" y="2507"/>
                    <a:pt x="727" y="3234"/>
                    <a:pt x="1629" y="3234"/>
                  </a:cubicBezTo>
                  <a:cubicBezTo>
                    <a:pt x="2506" y="3234"/>
                    <a:pt x="3233" y="2507"/>
                    <a:pt x="3233" y="1630"/>
                  </a:cubicBezTo>
                  <a:cubicBezTo>
                    <a:pt x="3233" y="727"/>
                    <a:pt x="2506" y="0"/>
                    <a:pt x="1629" y="0"/>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0"/>
            <p:cNvSpPr/>
            <p:nvPr/>
          </p:nvSpPr>
          <p:spPr>
            <a:xfrm>
              <a:off x="2432481" y="1941904"/>
              <a:ext cx="249285" cy="249285"/>
            </a:xfrm>
            <a:custGeom>
              <a:rect b="b" l="l" r="r" t="t"/>
              <a:pathLst>
                <a:path extrusionOk="0" h="3234" w="3234">
                  <a:moveTo>
                    <a:pt x="1630" y="0"/>
                  </a:moveTo>
                  <a:cubicBezTo>
                    <a:pt x="727" y="0"/>
                    <a:pt x="0" y="727"/>
                    <a:pt x="0" y="1604"/>
                  </a:cubicBezTo>
                  <a:cubicBezTo>
                    <a:pt x="0" y="2506"/>
                    <a:pt x="727" y="3233"/>
                    <a:pt x="1630" y="3233"/>
                  </a:cubicBezTo>
                  <a:cubicBezTo>
                    <a:pt x="2507" y="3233"/>
                    <a:pt x="3234" y="2506"/>
                    <a:pt x="3234" y="1604"/>
                  </a:cubicBezTo>
                  <a:cubicBezTo>
                    <a:pt x="3234" y="727"/>
                    <a:pt x="2507" y="0"/>
                    <a:pt x="16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0"/>
            <p:cNvSpPr/>
            <p:nvPr/>
          </p:nvSpPr>
          <p:spPr>
            <a:xfrm>
              <a:off x="2476880" y="2247147"/>
              <a:ext cx="158559" cy="156555"/>
            </a:xfrm>
            <a:custGeom>
              <a:rect b="b" l="l" r="r" t="t"/>
              <a:pathLst>
                <a:path extrusionOk="0" h="2031" w="2057">
                  <a:moveTo>
                    <a:pt x="1028" y="0"/>
                  </a:moveTo>
                  <a:cubicBezTo>
                    <a:pt x="452" y="0"/>
                    <a:pt x="1" y="451"/>
                    <a:pt x="1" y="1003"/>
                  </a:cubicBezTo>
                  <a:cubicBezTo>
                    <a:pt x="1" y="1579"/>
                    <a:pt x="452" y="2030"/>
                    <a:pt x="1028" y="2030"/>
                  </a:cubicBezTo>
                  <a:cubicBezTo>
                    <a:pt x="1580" y="2030"/>
                    <a:pt x="2056" y="1579"/>
                    <a:pt x="2056" y="1003"/>
                  </a:cubicBezTo>
                  <a:cubicBezTo>
                    <a:pt x="2056" y="451"/>
                    <a:pt x="1580" y="0"/>
                    <a:pt x="1028" y="0"/>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0"/>
            <p:cNvSpPr/>
            <p:nvPr/>
          </p:nvSpPr>
          <p:spPr>
            <a:xfrm>
              <a:off x="2482738" y="2239362"/>
              <a:ext cx="158482" cy="158482"/>
            </a:xfrm>
            <a:custGeom>
              <a:rect b="b" l="l" r="r" t="t"/>
              <a:pathLst>
                <a:path extrusionOk="0" h="2056" w="2056">
                  <a:moveTo>
                    <a:pt x="1028" y="1"/>
                  </a:moveTo>
                  <a:cubicBezTo>
                    <a:pt x="451" y="1"/>
                    <a:pt x="0" y="452"/>
                    <a:pt x="0" y="1028"/>
                  </a:cubicBezTo>
                  <a:cubicBezTo>
                    <a:pt x="0" y="1580"/>
                    <a:pt x="451" y="2056"/>
                    <a:pt x="1028" y="2056"/>
                  </a:cubicBezTo>
                  <a:cubicBezTo>
                    <a:pt x="1579" y="2056"/>
                    <a:pt x="2055" y="1580"/>
                    <a:pt x="2055" y="1028"/>
                  </a:cubicBezTo>
                  <a:cubicBezTo>
                    <a:pt x="2055" y="452"/>
                    <a:pt x="1579" y="1"/>
                    <a:pt x="102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0"/>
            <p:cNvSpPr/>
            <p:nvPr/>
          </p:nvSpPr>
          <p:spPr>
            <a:xfrm>
              <a:off x="2476880" y="2446095"/>
              <a:ext cx="158559" cy="158482"/>
            </a:xfrm>
            <a:custGeom>
              <a:rect b="b" l="l" r="r" t="t"/>
              <a:pathLst>
                <a:path extrusionOk="0" h="2056" w="2057">
                  <a:moveTo>
                    <a:pt x="1028" y="1"/>
                  </a:moveTo>
                  <a:cubicBezTo>
                    <a:pt x="452" y="1"/>
                    <a:pt x="1" y="452"/>
                    <a:pt x="1" y="1028"/>
                  </a:cubicBezTo>
                  <a:cubicBezTo>
                    <a:pt x="1" y="1580"/>
                    <a:pt x="452" y="2056"/>
                    <a:pt x="1028" y="2056"/>
                  </a:cubicBezTo>
                  <a:cubicBezTo>
                    <a:pt x="1580" y="2056"/>
                    <a:pt x="2056" y="1580"/>
                    <a:pt x="2056" y="1028"/>
                  </a:cubicBezTo>
                  <a:cubicBezTo>
                    <a:pt x="2056" y="452"/>
                    <a:pt x="1580" y="1"/>
                    <a:pt x="1028" y="1"/>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0"/>
            <p:cNvSpPr/>
            <p:nvPr/>
          </p:nvSpPr>
          <p:spPr>
            <a:xfrm>
              <a:off x="2482738" y="2440313"/>
              <a:ext cx="158482" cy="156555"/>
            </a:xfrm>
            <a:custGeom>
              <a:rect b="b" l="l" r="r" t="t"/>
              <a:pathLst>
                <a:path extrusionOk="0" h="2031" w="2056">
                  <a:moveTo>
                    <a:pt x="1028" y="0"/>
                  </a:moveTo>
                  <a:cubicBezTo>
                    <a:pt x="451" y="0"/>
                    <a:pt x="0" y="451"/>
                    <a:pt x="0" y="1003"/>
                  </a:cubicBezTo>
                  <a:cubicBezTo>
                    <a:pt x="0" y="1579"/>
                    <a:pt x="451" y="2030"/>
                    <a:pt x="1028" y="2030"/>
                  </a:cubicBezTo>
                  <a:cubicBezTo>
                    <a:pt x="1579" y="2030"/>
                    <a:pt x="2055" y="1579"/>
                    <a:pt x="2055" y="1003"/>
                  </a:cubicBezTo>
                  <a:cubicBezTo>
                    <a:pt x="2055" y="451"/>
                    <a:pt x="1579" y="0"/>
                    <a:pt x="10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0"/>
            <p:cNvSpPr/>
            <p:nvPr/>
          </p:nvSpPr>
          <p:spPr>
            <a:xfrm>
              <a:off x="1223149" y="2179469"/>
              <a:ext cx="104370" cy="110228"/>
            </a:xfrm>
            <a:custGeom>
              <a:rect b="b" l="l" r="r" t="t"/>
              <a:pathLst>
                <a:path extrusionOk="0" h="1430" w="1354">
                  <a:moveTo>
                    <a:pt x="0" y="1"/>
                  </a:moveTo>
                  <a:lnTo>
                    <a:pt x="0" y="1429"/>
                  </a:lnTo>
                  <a:lnTo>
                    <a:pt x="1354" y="1429"/>
                  </a:lnTo>
                  <a:lnTo>
                    <a:pt x="13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0"/>
            <p:cNvSpPr/>
            <p:nvPr/>
          </p:nvSpPr>
          <p:spPr>
            <a:xfrm>
              <a:off x="1340929" y="2179469"/>
              <a:ext cx="104447" cy="110228"/>
            </a:xfrm>
            <a:custGeom>
              <a:rect b="b" l="l" r="r" t="t"/>
              <a:pathLst>
                <a:path extrusionOk="0" h="1430" w="1355">
                  <a:moveTo>
                    <a:pt x="1" y="1"/>
                  </a:moveTo>
                  <a:lnTo>
                    <a:pt x="1" y="1429"/>
                  </a:lnTo>
                  <a:lnTo>
                    <a:pt x="1354" y="1429"/>
                  </a:lnTo>
                  <a:lnTo>
                    <a:pt x="13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0"/>
            <p:cNvSpPr/>
            <p:nvPr/>
          </p:nvSpPr>
          <p:spPr>
            <a:xfrm>
              <a:off x="1456860" y="2179469"/>
              <a:ext cx="104447" cy="110228"/>
            </a:xfrm>
            <a:custGeom>
              <a:rect b="b" l="l" r="r" t="t"/>
              <a:pathLst>
                <a:path extrusionOk="0" h="1430" w="1355">
                  <a:moveTo>
                    <a:pt x="1" y="1"/>
                  </a:moveTo>
                  <a:lnTo>
                    <a:pt x="1" y="1429"/>
                  </a:lnTo>
                  <a:lnTo>
                    <a:pt x="1354" y="1429"/>
                  </a:lnTo>
                  <a:lnTo>
                    <a:pt x="13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0"/>
            <p:cNvSpPr/>
            <p:nvPr/>
          </p:nvSpPr>
          <p:spPr>
            <a:xfrm>
              <a:off x="1773742" y="1988230"/>
              <a:ext cx="104370" cy="112155"/>
            </a:xfrm>
            <a:custGeom>
              <a:rect b="b" l="l" r="r" t="t"/>
              <a:pathLst>
                <a:path extrusionOk="0" h="1455" w="1354">
                  <a:moveTo>
                    <a:pt x="0" y="1"/>
                  </a:moveTo>
                  <a:lnTo>
                    <a:pt x="0" y="1454"/>
                  </a:lnTo>
                  <a:lnTo>
                    <a:pt x="1353" y="1454"/>
                  </a:lnTo>
                  <a:lnTo>
                    <a:pt x="135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0"/>
            <p:cNvSpPr/>
            <p:nvPr/>
          </p:nvSpPr>
          <p:spPr>
            <a:xfrm>
              <a:off x="1889596" y="1988230"/>
              <a:ext cx="106374" cy="112155"/>
            </a:xfrm>
            <a:custGeom>
              <a:rect b="b" l="l" r="r" t="t"/>
              <a:pathLst>
                <a:path extrusionOk="0" h="1455" w="1380">
                  <a:moveTo>
                    <a:pt x="1" y="1"/>
                  </a:moveTo>
                  <a:lnTo>
                    <a:pt x="1" y="1454"/>
                  </a:lnTo>
                  <a:lnTo>
                    <a:pt x="1379" y="1454"/>
                  </a:lnTo>
                  <a:lnTo>
                    <a:pt x="137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0"/>
            <p:cNvSpPr/>
            <p:nvPr/>
          </p:nvSpPr>
          <p:spPr>
            <a:xfrm>
              <a:off x="2007453" y="1988230"/>
              <a:ext cx="104447" cy="112155"/>
            </a:xfrm>
            <a:custGeom>
              <a:rect b="b" l="l" r="r" t="t"/>
              <a:pathLst>
                <a:path extrusionOk="0" h="1455" w="1355">
                  <a:moveTo>
                    <a:pt x="1" y="1"/>
                  </a:moveTo>
                  <a:lnTo>
                    <a:pt x="1" y="1454"/>
                  </a:lnTo>
                  <a:lnTo>
                    <a:pt x="1354" y="1454"/>
                  </a:lnTo>
                  <a:lnTo>
                    <a:pt x="13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0"/>
            <p:cNvSpPr/>
            <p:nvPr/>
          </p:nvSpPr>
          <p:spPr>
            <a:xfrm>
              <a:off x="1773742" y="2281911"/>
              <a:ext cx="104370" cy="110151"/>
            </a:xfrm>
            <a:custGeom>
              <a:rect b="b" l="l" r="r" t="t"/>
              <a:pathLst>
                <a:path extrusionOk="0" h="1429" w="1354">
                  <a:moveTo>
                    <a:pt x="0" y="0"/>
                  </a:moveTo>
                  <a:lnTo>
                    <a:pt x="0" y="1429"/>
                  </a:lnTo>
                  <a:lnTo>
                    <a:pt x="1353" y="1429"/>
                  </a:lnTo>
                  <a:lnTo>
                    <a:pt x="135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0"/>
            <p:cNvSpPr/>
            <p:nvPr/>
          </p:nvSpPr>
          <p:spPr>
            <a:xfrm>
              <a:off x="1889596" y="2281911"/>
              <a:ext cx="106374" cy="110151"/>
            </a:xfrm>
            <a:custGeom>
              <a:rect b="b" l="l" r="r" t="t"/>
              <a:pathLst>
                <a:path extrusionOk="0" h="1429" w="1380">
                  <a:moveTo>
                    <a:pt x="1" y="0"/>
                  </a:moveTo>
                  <a:lnTo>
                    <a:pt x="1" y="1429"/>
                  </a:lnTo>
                  <a:lnTo>
                    <a:pt x="1379" y="1429"/>
                  </a:lnTo>
                  <a:lnTo>
                    <a:pt x="137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0"/>
            <p:cNvSpPr/>
            <p:nvPr/>
          </p:nvSpPr>
          <p:spPr>
            <a:xfrm>
              <a:off x="2007453" y="2281911"/>
              <a:ext cx="104447" cy="110151"/>
            </a:xfrm>
            <a:custGeom>
              <a:rect b="b" l="l" r="r" t="t"/>
              <a:pathLst>
                <a:path extrusionOk="0" h="1429" w="1355">
                  <a:moveTo>
                    <a:pt x="1" y="0"/>
                  </a:moveTo>
                  <a:lnTo>
                    <a:pt x="1" y="1429"/>
                  </a:lnTo>
                  <a:lnTo>
                    <a:pt x="1354" y="1429"/>
                  </a:lnTo>
                  <a:lnTo>
                    <a:pt x="135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0"/>
            <p:cNvSpPr/>
            <p:nvPr/>
          </p:nvSpPr>
          <p:spPr>
            <a:xfrm>
              <a:off x="1228930" y="1984376"/>
              <a:ext cx="102443" cy="102443"/>
            </a:xfrm>
            <a:custGeom>
              <a:rect b="b" l="l" r="r" t="t"/>
              <a:pathLst>
                <a:path extrusionOk="0" h="1329" w="1329">
                  <a:moveTo>
                    <a:pt x="677" y="1"/>
                  </a:moveTo>
                  <a:cubicBezTo>
                    <a:pt x="301" y="1"/>
                    <a:pt x="0" y="301"/>
                    <a:pt x="0" y="677"/>
                  </a:cubicBezTo>
                  <a:cubicBezTo>
                    <a:pt x="0" y="1028"/>
                    <a:pt x="301" y="1329"/>
                    <a:pt x="677" y="1329"/>
                  </a:cubicBezTo>
                  <a:cubicBezTo>
                    <a:pt x="1028" y="1329"/>
                    <a:pt x="1329" y="1028"/>
                    <a:pt x="1329" y="677"/>
                  </a:cubicBezTo>
                  <a:cubicBezTo>
                    <a:pt x="1329" y="301"/>
                    <a:pt x="1028" y="1"/>
                    <a:pt x="6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0"/>
            <p:cNvSpPr/>
            <p:nvPr/>
          </p:nvSpPr>
          <p:spPr>
            <a:xfrm>
              <a:off x="1375770" y="1984376"/>
              <a:ext cx="102443" cy="102443"/>
            </a:xfrm>
            <a:custGeom>
              <a:rect b="b" l="l" r="r" t="t"/>
              <a:pathLst>
                <a:path extrusionOk="0" h="1329" w="1329">
                  <a:moveTo>
                    <a:pt x="652" y="1"/>
                  </a:moveTo>
                  <a:cubicBezTo>
                    <a:pt x="276" y="1"/>
                    <a:pt x="0" y="301"/>
                    <a:pt x="0" y="677"/>
                  </a:cubicBezTo>
                  <a:cubicBezTo>
                    <a:pt x="0" y="1028"/>
                    <a:pt x="276" y="1329"/>
                    <a:pt x="652" y="1329"/>
                  </a:cubicBezTo>
                  <a:cubicBezTo>
                    <a:pt x="1028" y="1329"/>
                    <a:pt x="1328" y="1028"/>
                    <a:pt x="1328" y="677"/>
                  </a:cubicBezTo>
                  <a:cubicBezTo>
                    <a:pt x="1328" y="301"/>
                    <a:pt x="1028" y="1"/>
                    <a:pt x="6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0"/>
            <p:cNvSpPr/>
            <p:nvPr/>
          </p:nvSpPr>
          <p:spPr>
            <a:xfrm>
              <a:off x="1520606" y="1984376"/>
              <a:ext cx="102520" cy="102443"/>
            </a:xfrm>
            <a:custGeom>
              <a:rect b="b" l="l" r="r" t="t"/>
              <a:pathLst>
                <a:path extrusionOk="0" h="1329" w="1330">
                  <a:moveTo>
                    <a:pt x="652" y="1"/>
                  </a:moveTo>
                  <a:cubicBezTo>
                    <a:pt x="302" y="1"/>
                    <a:pt x="1" y="301"/>
                    <a:pt x="1" y="677"/>
                  </a:cubicBezTo>
                  <a:cubicBezTo>
                    <a:pt x="1" y="1028"/>
                    <a:pt x="302" y="1329"/>
                    <a:pt x="652" y="1329"/>
                  </a:cubicBezTo>
                  <a:cubicBezTo>
                    <a:pt x="1028" y="1329"/>
                    <a:pt x="1329" y="1028"/>
                    <a:pt x="1329" y="677"/>
                  </a:cubicBezTo>
                  <a:cubicBezTo>
                    <a:pt x="1329" y="301"/>
                    <a:pt x="1028" y="1"/>
                    <a:pt x="6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0"/>
            <p:cNvSpPr/>
            <p:nvPr/>
          </p:nvSpPr>
          <p:spPr>
            <a:xfrm>
              <a:off x="1609481" y="2150487"/>
              <a:ext cx="131426" cy="131503"/>
            </a:xfrm>
            <a:custGeom>
              <a:rect b="b" l="l" r="r" t="t"/>
              <a:pathLst>
                <a:path extrusionOk="0" h="1706" w="1705">
                  <a:moveTo>
                    <a:pt x="853" y="1"/>
                  </a:moveTo>
                  <a:lnTo>
                    <a:pt x="552" y="552"/>
                  </a:lnTo>
                  <a:lnTo>
                    <a:pt x="1" y="853"/>
                  </a:lnTo>
                  <a:lnTo>
                    <a:pt x="552" y="1154"/>
                  </a:lnTo>
                  <a:lnTo>
                    <a:pt x="853" y="1705"/>
                  </a:lnTo>
                  <a:lnTo>
                    <a:pt x="1154" y="1154"/>
                  </a:lnTo>
                  <a:lnTo>
                    <a:pt x="1705" y="853"/>
                  </a:lnTo>
                  <a:lnTo>
                    <a:pt x="1154" y="552"/>
                  </a:lnTo>
                  <a:lnTo>
                    <a:pt x="8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0"/>
            <p:cNvSpPr/>
            <p:nvPr/>
          </p:nvSpPr>
          <p:spPr>
            <a:xfrm>
              <a:off x="2146586" y="2357219"/>
              <a:ext cx="131426" cy="131426"/>
            </a:xfrm>
            <a:custGeom>
              <a:rect b="b" l="l" r="r" t="t"/>
              <a:pathLst>
                <a:path extrusionOk="0" h="1705" w="1705">
                  <a:moveTo>
                    <a:pt x="852" y="1"/>
                  </a:moveTo>
                  <a:lnTo>
                    <a:pt x="552" y="552"/>
                  </a:lnTo>
                  <a:lnTo>
                    <a:pt x="0" y="853"/>
                  </a:lnTo>
                  <a:lnTo>
                    <a:pt x="552" y="1154"/>
                  </a:lnTo>
                  <a:lnTo>
                    <a:pt x="852" y="1705"/>
                  </a:lnTo>
                  <a:lnTo>
                    <a:pt x="1153" y="1154"/>
                  </a:lnTo>
                  <a:lnTo>
                    <a:pt x="1704" y="853"/>
                  </a:lnTo>
                  <a:lnTo>
                    <a:pt x="1153" y="552"/>
                  </a:lnTo>
                  <a:lnTo>
                    <a:pt x="8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0"/>
            <p:cNvSpPr/>
            <p:nvPr/>
          </p:nvSpPr>
          <p:spPr>
            <a:xfrm>
              <a:off x="1112999" y="2357219"/>
              <a:ext cx="133353" cy="131426"/>
            </a:xfrm>
            <a:custGeom>
              <a:rect b="b" l="l" r="r" t="t"/>
              <a:pathLst>
                <a:path extrusionOk="0" h="1705" w="1730">
                  <a:moveTo>
                    <a:pt x="853" y="1"/>
                  </a:moveTo>
                  <a:lnTo>
                    <a:pt x="552" y="552"/>
                  </a:lnTo>
                  <a:lnTo>
                    <a:pt x="1" y="853"/>
                  </a:lnTo>
                  <a:lnTo>
                    <a:pt x="552" y="1154"/>
                  </a:lnTo>
                  <a:lnTo>
                    <a:pt x="853" y="1705"/>
                  </a:lnTo>
                  <a:lnTo>
                    <a:pt x="1179" y="1154"/>
                  </a:lnTo>
                  <a:lnTo>
                    <a:pt x="1730" y="853"/>
                  </a:lnTo>
                  <a:lnTo>
                    <a:pt x="1179" y="552"/>
                  </a:lnTo>
                  <a:lnTo>
                    <a:pt x="8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6" name="Google Shape;646;p30"/>
          <p:cNvSpPr/>
          <p:nvPr/>
        </p:nvSpPr>
        <p:spPr>
          <a:xfrm rot="-1582766">
            <a:off x="3458443" y="1667432"/>
            <a:ext cx="425088" cy="124462"/>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31"/>
          <p:cNvSpPr txBox="1"/>
          <p:nvPr>
            <p:ph type="title"/>
          </p:nvPr>
        </p:nvSpPr>
        <p:spPr>
          <a:xfrm>
            <a:off x="720000" y="0"/>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MEET THE TEAM</a:t>
            </a:r>
            <a:endParaRPr/>
          </a:p>
        </p:txBody>
      </p:sp>
      <p:sp>
        <p:nvSpPr>
          <p:cNvPr id="652" name="Google Shape;652;p31"/>
          <p:cNvSpPr txBox="1"/>
          <p:nvPr>
            <p:ph idx="2" type="title"/>
          </p:nvPr>
        </p:nvSpPr>
        <p:spPr>
          <a:xfrm>
            <a:off x="1784200" y="2093338"/>
            <a:ext cx="2262300" cy="35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300"/>
              <a:t>LORENA-MARIA NEAGOE</a:t>
            </a:r>
            <a:endParaRPr sz="1300"/>
          </a:p>
        </p:txBody>
      </p:sp>
      <p:sp>
        <p:nvSpPr>
          <p:cNvPr id="653" name="Google Shape;653;p31"/>
          <p:cNvSpPr txBox="1"/>
          <p:nvPr>
            <p:ph idx="3" type="title"/>
          </p:nvPr>
        </p:nvSpPr>
        <p:spPr>
          <a:xfrm>
            <a:off x="4982953" y="2041500"/>
            <a:ext cx="2262300" cy="35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LOLA HUSTON</a:t>
            </a:r>
            <a:endParaRPr sz="1400"/>
          </a:p>
        </p:txBody>
      </p:sp>
      <p:sp>
        <p:nvSpPr>
          <p:cNvPr id="654" name="Google Shape;654;p31"/>
          <p:cNvSpPr txBox="1"/>
          <p:nvPr>
            <p:ph idx="1" type="subTitle"/>
          </p:nvPr>
        </p:nvSpPr>
        <p:spPr>
          <a:xfrm>
            <a:off x="4982950" y="2280175"/>
            <a:ext cx="2262300" cy="48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2D Artist &amp; Animator</a:t>
            </a:r>
            <a:endParaRPr/>
          </a:p>
        </p:txBody>
      </p:sp>
      <p:sp>
        <p:nvSpPr>
          <p:cNvPr id="655" name="Google Shape;655;p31"/>
          <p:cNvSpPr txBox="1"/>
          <p:nvPr>
            <p:ph idx="4" type="subTitle"/>
          </p:nvPr>
        </p:nvSpPr>
        <p:spPr>
          <a:xfrm>
            <a:off x="1784200" y="2355475"/>
            <a:ext cx="2262300" cy="48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Lead 2D Artist</a:t>
            </a:r>
            <a:endParaRPr/>
          </a:p>
        </p:txBody>
      </p:sp>
      <p:grpSp>
        <p:nvGrpSpPr>
          <p:cNvPr id="656" name="Google Shape;656;p31"/>
          <p:cNvGrpSpPr/>
          <p:nvPr/>
        </p:nvGrpSpPr>
        <p:grpSpPr>
          <a:xfrm>
            <a:off x="5369663" y="572752"/>
            <a:ext cx="1488862" cy="1468506"/>
            <a:chOff x="5369663" y="572752"/>
            <a:chExt cx="1488862" cy="1468506"/>
          </a:xfrm>
        </p:grpSpPr>
        <p:pic>
          <p:nvPicPr>
            <p:cNvPr id="657" name="Google Shape;657;p31"/>
            <p:cNvPicPr preferRelativeResize="0"/>
            <p:nvPr/>
          </p:nvPicPr>
          <p:blipFill rotWithShape="1">
            <a:blip r:embed="rId3">
              <a:alphaModFix/>
            </a:blip>
            <a:srcRect b="0" l="228" r="228" t="0"/>
            <a:stretch/>
          </p:blipFill>
          <p:spPr>
            <a:xfrm>
              <a:off x="5422785" y="612526"/>
              <a:ext cx="1382598" cy="1388974"/>
            </a:xfrm>
            <a:prstGeom prst="rect">
              <a:avLst/>
            </a:prstGeom>
            <a:noFill/>
            <a:ln>
              <a:noFill/>
            </a:ln>
            <a:effectLst>
              <a:outerShdw rotWithShape="0" algn="bl" dir="2760000" dist="76200">
                <a:schemeClr val="accent5">
                  <a:alpha val="21000"/>
                </a:schemeClr>
              </a:outerShdw>
            </a:effectLst>
          </p:spPr>
        </p:pic>
        <p:sp>
          <p:nvSpPr>
            <p:cNvPr id="658" name="Google Shape;658;p31"/>
            <p:cNvSpPr/>
            <p:nvPr/>
          </p:nvSpPr>
          <p:spPr>
            <a:xfrm>
              <a:off x="5369663" y="572752"/>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1"/>
            <p:cNvSpPr/>
            <p:nvPr/>
          </p:nvSpPr>
          <p:spPr>
            <a:xfrm>
              <a:off x="6708777" y="572752"/>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1"/>
            <p:cNvSpPr/>
            <p:nvPr/>
          </p:nvSpPr>
          <p:spPr>
            <a:xfrm>
              <a:off x="5369663" y="1890818"/>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1"/>
            <p:cNvSpPr/>
            <p:nvPr/>
          </p:nvSpPr>
          <p:spPr>
            <a:xfrm>
              <a:off x="6708777" y="1890818"/>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2" name="Google Shape;662;p31"/>
          <p:cNvGrpSpPr/>
          <p:nvPr/>
        </p:nvGrpSpPr>
        <p:grpSpPr>
          <a:xfrm>
            <a:off x="2170915" y="572856"/>
            <a:ext cx="1488862" cy="1468506"/>
            <a:chOff x="2170915" y="572856"/>
            <a:chExt cx="1488862" cy="1468506"/>
          </a:xfrm>
        </p:grpSpPr>
        <p:pic>
          <p:nvPicPr>
            <p:cNvPr id="663" name="Google Shape;663;p31"/>
            <p:cNvPicPr preferRelativeResize="0"/>
            <p:nvPr/>
          </p:nvPicPr>
          <p:blipFill rotWithShape="1">
            <a:blip r:embed="rId4">
              <a:alphaModFix/>
            </a:blip>
            <a:srcRect b="0" l="228" r="228" t="0"/>
            <a:stretch/>
          </p:blipFill>
          <p:spPr>
            <a:xfrm>
              <a:off x="2224048" y="612631"/>
              <a:ext cx="1382598" cy="1388976"/>
            </a:xfrm>
            <a:prstGeom prst="rect">
              <a:avLst/>
            </a:prstGeom>
            <a:noFill/>
            <a:ln>
              <a:noFill/>
            </a:ln>
            <a:effectLst>
              <a:outerShdw rotWithShape="0" algn="bl" dir="2760000" dist="76200">
                <a:schemeClr val="accent5">
                  <a:alpha val="21000"/>
                </a:schemeClr>
              </a:outerShdw>
            </a:effectLst>
          </p:spPr>
        </p:pic>
        <p:sp>
          <p:nvSpPr>
            <p:cNvPr id="664" name="Google Shape;664;p31"/>
            <p:cNvSpPr/>
            <p:nvPr/>
          </p:nvSpPr>
          <p:spPr>
            <a:xfrm>
              <a:off x="2170915" y="572856"/>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1"/>
            <p:cNvSpPr/>
            <p:nvPr/>
          </p:nvSpPr>
          <p:spPr>
            <a:xfrm>
              <a:off x="3510028" y="572856"/>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1"/>
            <p:cNvSpPr/>
            <p:nvPr/>
          </p:nvSpPr>
          <p:spPr>
            <a:xfrm>
              <a:off x="2170915" y="1890922"/>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1"/>
            <p:cNvSpPr/>
            <p:nvPr/>
          </p:nvSpPr>
          <p:spPr>
            <a:xfrm>
              <a:off x="3510028" y="1890922"/>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8" name="Google Shape;668;p31"/>
          <p:cNvSpPr txBox="1"/>
          <p:nvPr>
            <p:ph idx="2" type="title"/>
          </p:nvPr>
        </p:nvSpPr>
        <p:spPr>
          <a:xfrm>
            <a:off x="537625" y="4249200"/>
            <a:ext cx="2262300" cy="35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300"/>
              <a:t>SIMONE LYNCH</a:t>
            </a:r>
            <a:endParaRPr sz="1300"/>
          </a:p>
        </p:txBody>
      </p:sp>
      <p:sp>
        <p:nvSpPr>
          <p:cNvPr id="669" name="Google Shape;669;p31"/>
          <p:cNvSpPr txBox="1"/>
          <p:nvPr>
            <p:ph idx="4" type="subTitle"/>
          </p:nvPr>
        </p:nvSpPr>
        <p:spPr>
          <a:xfrm>
            <a:off x="537637" y="4468561"/>
            <a:ext cx="2262300" cy="48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Junior Animator &amp; UI Artist</a:t>
            </a:r>
            <a:endParaRPr/>
          </a:p>
        </p:txBody>
      </p:sp>
      <p:grpSp>
        <p:nvGrpSpPr>
          <p:cNvPr id="670" name="Google Shape;670;p31"/>
          <p:cNvGrpSpPr/>
          <p:nvPr/>
        </p:nvGrpSpPr>
        <p:grpSpPr>
          <a:xfrm>
            <a:off x="3746971" y="2770889"/>
            <a:ext cx="1488862" cy="1468506"/>
            <a:chOff x="3746971" y="2770889"/>
            <a:chExt cx="1488862" cy="1468506"/>
          </a:xfrm>
        </p:grpSpPr>
        <p:pic>
          <p:nvPicPr>
            <p:cNvPr id="671" name="Google Shape;671;p31"/>
            <p:cNvPicPr preferRelativeResize="0"/>
            <p:nvPr/>
          </p:nvPicPr>
          <p:blipFill rotWithShape="1">
            <a:blip r:embed="rId5">
              <a:alphaModFix/>
            </a:blip>
            <a:srcRect b="0" l="228" r="228" t="0"/>
            <a:stretch/>
          </p:blipFill>
          <p:spPr>
            <a:xfrm>
              <a:off x="3800094" y="2810664"/>
              <a:ext cx="1382598" cy="1388975"/>
            </a:xfrm>
            <a:prstGeom prst="rect">
              <a:avLst/>
            </a:prstGeom>
            <a:noFill/>
            <a:ln>
              <a:noFill/>
            </a:ln>
            <a:effectLst>
              <a:outerShdw rotWithShape="0" algn="bl" dir="2760000" dist="76200">
                <a:schemeClr val="accent5">
                  <a:alpha val="21000"/>
                </a:schemeClr>
              </a:outerShdw>
            </a:effectLst>
          </p:spPr>
        </p:pic>
        <p:sp>
          <p:nvSpPr>
            <p:cNvPr id="672" name="Google Shape;672;p31"/>
            <p:cNvSpPr/>
            <p:nvPr/>
          </p:nvSpPr>
          <p:spPr>
            <a:xfrm>
              <a:off x="3746971" y="2770889"/>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1"/>
            <p:cNvSpPr/>
            <p:nvPr/>
          </p:nvSpPr>
          <p:spPr>
            <a:xfrm>
              <a:off x="5086085" y="2770889"/>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1"/>
            <p:cNvSpPr/>
            <p:nvPr/>
          </p:nvSpPr>
          <p:spPr>
            <a:xfrm>
              <a:off x="3746971" y="4088956"/>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1"/>
            <p:cNvSpPr/>
            <p:nvPr/>
          </p:nvSpPr>
          <p:spPr>
            <a:xfrm>
              <a:off x="5086085" y="4088956"/>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6" name="Google Shape;676;p31"/>
          <p:cNvSpPr txBox="1"/>
          <p:nvPr>
            <p:ph idx="3" type="title"/>
          </p:nvPr>
        </p:nvSpPr>
        <p:spPr>
          <a:xfrm>
            <a:off x="3360260" y="4249200"/>
            <a:ext cx="2262300" cy="35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300"/>
              <a:t>JUNG-HWA RYU</a:t>
            </a:r>
            <a:endParaRPr sz="1300"/>
          </a:p>
        </p:txBody>
      </p:sp>
      <p:sp>
        <p:nvSpPr>
          <p:cNvPr id="677" name="Google Shape;677;p31"/>
          <p:cNvSpPr txBox="1"/>
          <p:nvPr>
            <p:ph idx="2" type="title"/>
          </p:nvPr>
        </p:nvSpPr>
        <p:spPr>
          <a:xfrm>
            <a:off x="6182875" y="4280725"/>
            <a:ext cx="2262300" cy="354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JOHN JIMMY</a:t>
            </a:r>
            <a:endParaRPr/>
          </a:p>
        </p:txBody>
      </p:sp>
      <p:sp>
        <p:nvSpPr>
          <p:cNvPr id="678" name="Google Shape;678;p31"/>
          <p:cNvSpPr txBox="1"/>
          <p:nvPr>
            <p:ph idx="1" type="subTitle"/>
          </p:nvPr>
        </p:nvSpPr>
        <p:spPr>
          <a:xfrm>
            <a:off x="3360251" y="4468543"/>
            <a:ext cx="2262300" cy="48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Junior Programmer</a:t>
            </a:r>
            <a:endParaRPr/>
          </a:p>
        </p:txBody>
      </p:sp>
      <p:sp>
        <p:nvSpPr>
          <p:cNvPr id="679" name="Google Shape;679;p31"/>
          <p:cNvSpPr txBox="1"/>
          <p:nvPr>
            <p:ph idx="1" type="subTitle"/>
          </p:nvPr>
        </p:nvSpPr>
        <p:spPr>
          <a:xfrm>
            <a:off x="6182875" y="4468550"/>
            <a:ext cx="2262300" cy="48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Lead Programmer</a:t>
            </a:r>
            <a:endParaRPr/>
          </a:p>
        </p:txBody>
      </p:sp>
      <p:pic>
        <p:nvPicPr>
          <p:cNvPr id="680" name="Google Shape;680;p31"/>
          <p:cNvPicPr preferRelativeResize="0"/>
          <p:nvPr/>
        </p:nvPicPr>
        <p:blipFill rotWithShape="1">
          <a:blip r:embed="rId6">
            <a:alphaModFix/>
          </a:blip>
          <a:srcRect b="0" l="228" r="228" t="0"/>
          <a:stretch/>
        </p:blipFill>
        <p:spPr>
          <a:xfrm>
            <a:off x="977468" y="2810664"/>
            <a:ext cx="1382598" cy="1388975"/>
          </a:xfrm>
          <a:prstGeom prst="rect">
            <a:avLst/>
          </a:prstGeom>
          <a:noFill/>
          <a:ln>
            <a:noFill/>
          </a:ln>
          <a:effectLst>
            <a:outerShdw rotWithShape="0" algn="bl" dir="2760000" dist="76200">
              <a:schemeClr val="accent5">
                <a:alpha val="21000"/>
              </a:schemeClr>
            </a:outerShdw>
          </a:effectLst>
        </p:spPr>
      </p:pic>
      <p:sp>
        <p:nvSpPr>
          <p:cNvPr id="681" name="Google Shape;681;p31"/>
          <p:cNvSpPr/>
          <p:nvPr/>
        </p:nvSpPr>
        <p:spPr>
          <a:xfrm>
            <a:off x="924345" y="2812202"/>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1"/>
          <p:cNvSpPr/>
          <p:nvPr/>
        </p:nvSpPr>
        <p:spPr>
          <a:xfrm>
            <a:off x="2263459" y="2812202"/>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1"/>
          <p:cNvSpPr/>
          <p:nvPr/>
        </p:nvSpPr>
        <p:spPr>
          <a:xfrm>
            <a:off x="924345" y="4130268"/>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1"/>
          <p:cNvSpPr/>
          <p:nvPr/>
        </p:nvSpPr>
        <p:spPr>
          <a:xfrm>
            <a:off x="2263459" y="4130268"/>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5" name="Google Shape;685;p31"/>
          <p:cNvGrpSpPr/>
          <p:nvPr/>
        </p:nvGrpSpPr>
        <p:grpSpPr>
          <a:xfrm>
            <a:off x="6569599" y="2812189"/>
            <a:ext cx="1488862" cy="1468506"/>
            <a:chOff x="6569599" y="2812189"/>
            <a:chExt cx="1488862" cy="1468506"/>
          </a:xfrm>
        </p:grpSpPr>
        <p:pic>
          <p:nvPicPr>
            <p:cNvPr id="686" name="Google Shape;686;p31"/>
            <p:cNvPicPr preferRelativeResize="0"/>
            <p:nvPr/>
          </p:nvPicPr>
          <p:blipFill rotWithShape="1">
            <a:blip r:embed="rId7">
              <a:alphaModFix/>
            </a:blip>
            <a:srcRect b="0" l="228" r="228" t="0"/>
            <a:stretch/>
          </p:blipFill>
          <p:spPr>
            <a:xfrm>
              <a:off x="6622722" y="2851964"/>
              <a:ext cx="1382598" cy="1388975"/>
            </a:xfrm>
            <a:prstGeom prst="rect">
              <a:avLst/>
            </a:prstGeom>
            <a:noFill/>
            <a:ln>
              <a:noFill/>
            </a:ln>
            <a:effectLst>
              <a:outerShdw rotWithShape="0" algn="bl" dir="2760000" dist="76200">
                <a:schemeClr val="accent5">
                  <a:alpha val="21000"/>
                </a:schemeClr>
              </a:outerShdw>
            </a:effectLst>
          </p:spPr>
        </p:pic>
        <p:sp>
          <p:nvSpPr>
            <p:cNvPr id="687" name="Google Shape;687;p31"/>
            <p:cNvSpPr/>
            <p:nvPr/>
          </p:nvSpPr>
          <p:spPr>
            <a:xfrm>
              <a:off x="6569599" y="2812189"/>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1"/>
            <p:cNvSpPr/>
            <p:nvPr/>
          </p:nvSpPr>
          <p:spPr>
            <a:xfrm>
              <a:off x="7908713" y="2812189"/>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1"/>
            <p:cNvSpPr/>
            <p:nvPr/>
          </p:nvSpPr>
          <p:spPr>
            <a:xfrm>
              <a:off x="6569599" y="4130256"/>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1"/>
            <p:cNvSpPr/>
            <p:nvPr/>
          </p:nvSpPr>
          <p:spPr>
            <a:xfrm>
              <a:off x="7908713" y="4130256"/>
              <a:ext cx="149748" cy="15044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3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OUR EVOLUTION</a:t>
            </a:r>
            <a:endParaRPr/>
          </a:p>
        </p:txBody>
      </p:sp>
      <p:grpSp>
        <p:nvGrpSpPr>
          <p:cNvPr id="696" name="Google Shape;696;p32"/>
          <p:cNvGrpSpPr/>
          <p:nvPr/>
        </p:nvGrpSpPr>
        <p:grpSpPr>
          <a:xfrm flipH="1" rot="10800000">
            <a:off x="1256277" y="1819319"/>
            <a:ext cx="667869" cy="667869"/>
            <a:chOff x="1377750" y="1690325"/>
            <a:chExt cx="771300" cy="771300"/>
          </a:xfrm>
        </p:grpSpPr>
        <p:sp>
          <p:nvSpPr>
            <p:cNvPr id="697" name="Google Shape;697;p32"/>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2"/>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2"/>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2"/>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2"/>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2" name="Google Shape;702;p32"/>
          <p:cNvSpPr txBox="1"/>
          <p:nvPr/>
        </p:nvSpPr>
        <p:spPr>
          <a:xfrm>
            <a:off x="713100" y="3288776"/>
            <a:ext cx="17541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2019</a:t>
            </a:r>
            <a:endParaRPr sz="1600">
              <a:solidFill>
                <a:schemeClr val="dk2"/>
              </a:solidFill>
              <a:latin typeface="Press Start 2P"/>
              <a:ea typeface="Press Start 2P"/>
              <a:cs typeface="Press Start 2P"/>
              <a:sym typeface="Press Start 2P"/>
            </a:endParaRPr>
          </a:p>
        </p:txBody>
      </p:sp>
      <p:sp>
        <p:nvSpPr>
          <p:cNvPr id="703" name="Google Shape;703;p32"/>
          <p:cNvSpPr txBox="1"/>
          <p:nvPr/>
        </p:nvSpPr>
        <p:spPr>
          <a:xfrm>
            <a:off x="578550" y="3666650"/>
            <a:ext cx="2023200" cy="4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Anaheim"/>
                <a:ea typeface="Anaheim"/>
                <a:cs typeface="Anaheim"/>
                <a:sym typeface="Anaheim"/>
              </a:rPr>
              <a:t>Outsourcing company founded by junior game designers &amp; artists</a:t>
            </a:r>
            <a:endParaRPr>
              <a:solidFill>
                <a:schemeClr val="dk1"/>
              </a:solidFill>
              <a:latin typeface="Anaheim"/>
              <a:ea typeface="Anaheim"/>
              <a:cs typeface="Anaheim"/>
              <a:sym typeface="Anaheim"/>
            </a:endParaRPr>
          </a:p>
        </p:txBody>
      </p:sp>
      <p:grpSp>
        <p:nvGrpSpPr>
          <p:cNvPr id="704" name="Google Shape;704;p32"/>
          <p:cNvGrpSpPr/>
          <p:nvPr/>
        </p:nvGrpSpPr>
        <p:grpSpPr>
          <a:xfrm flipH="1" rot="10800000">
            <a:off x="3239548" y="1819319"/>
            <a:ext cx="667869" cy="667869"/>
            <a:chOff x="1377750" y="1690325"/>
            <a:chExt cx="771300" cy="771300"/>
          </a:xfrm>
        </p:grpSpPr>
        <p:sp>
          <p:nvSpPr>
            <p:cNvPr id="705" name="Google Shape;705;p32"/>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2"/>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2"/>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2"/>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2"/>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0" name="Google Shape;710;p32"/>
          <p:cNvSpPr txBox="1"/>
          <p:nvPr/>
        </p:nvSpPr>
        <p:spPr>
          <a:xfrm>
            <a:off x="2696371" y="3288776"/>
            <a:ext cx="17541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2020</a:t>
            </a:r>
            <a:endParaRPr sz="1600">
              <a:solidFill>
                <a:schemeClr val="dk2"/>
              </a:solidFill>
              <a:latin typeface="Press Start 2P"/>
              <a:ea typeface="Press Start 2P"/>
              <a:cs typeface="Press Start 2P"/>
              <a:sym typeface="Press Start 2P"/>
            </a:endParaRPr>
          </a:p>
        </p:txBody>
      </p:sp>
      <p:sp>
        <p:nvSpPr>
          <p:cNvPr id="711" name="Google Shape;711;p32"/>
          <p:cNvSpPr txBox="1"/>
          <p:nvPr/>
        </p:nvSpPr>
        <p:spPr>
          <a:xfrm>
            <a:off x="2696371" y="3666639"/>
            <a:ext cx="1754100" cy="4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Anaheim"/>
                <a:ea typeface="Anaheim"/>
                <a:cs typeface="Anaheim"/>
                <a:sym typeface="Anaheim"/>
              </a:rPr>
              <a:t>Had our artists work on “Dream and Chronicle” board game</a:t>
            </a:r>
            <a:endParaRPr sz="1300">
              <a:solidFill>
                <a:schemeClr val="dk1"/>
              </a:solidFill>
              <a:latin typeface="Anaheim"/>
              <a:ea typeface="Anaheim"/>
              <a:cs typeface="Anaheim"/>
              <a:sym typeface="Anaheim"/>
            </a:endParaRPr>
          </a:p>
        </p:txBody>
      </p:sp>
      <p:grpSp>
        <p:nvGrpSpPr>
          <p:cNvPr id="712" name="Google Shape;712;p32"/>
          <p:cNvGrpSpPr/>
          <p:nvPr/>
        </p:nvGrpSpPr>
        <p:grpSpPr>
          <a:xfrm flipH="1" rot="10800000">
            <a:off x="5222818" y="1819319"/>
            <a:ext cx="667869" cy="667869"/>
            <a:chOff x="1377750" y="1690325"/>
            <a:chExt cx="771300" cy="771300"/>
          </a:xfrm>
        </p:grpSpPr>
        <p:sp>
          <p:nvSpPr>
            <p:cNvPr id="713" name="Google Shape;713;p32"/>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2"/>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2"/>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2"/>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2"/>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8" name="Google Shape;718;p32"/>
          <p:cNvSpPr txBox="1"/>
          <p:nvPr/>
        </p:nvSpPr>
        <p:spPr>
          <a:xfrm>
            <a:off x="4679641" y="3288776"/>
            <a:ext cx="17541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2021</a:t>
            </a:r>
            <a:endParaRPr sz="1600">
              <a:solidFill>
                <a:schemeClr val="dk2"/>
              </a:solidFill>
              <a:latin typeface="Press Start 2P"/>
              <a:ea typeface="Press Start 2P"/>
              <a:cs typeface="Press Start 2P"/>
              <a:sym typeface="Press Start 2P"/>
            </a:endParaRPr>
          </a:p>
        </p:txBody>
      </p:sp>
      <p:sp>
        <p:nvSpPr>
          <p:cNvPr id="719" name="Google Shape;719;p32"/>
          <p:cNvSpPr txBox="1"/>
          <p:nvPr/>
        </p:nvSpPr>
        <p:spPr>
          <a:xfrm>
            <a:off x="4679641" y="3666639"/>
            <a:ext cx="1754100" cy="4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Anaheim"/>
                <a:ea typeface="Anaheim"/>
                <a:cs typeface="Anaheim"/>
                <a:sym typeface="Anaheim"/>
              </a:rPr>
              <a:t>Started developing our first IP game, “Death Machine”</a:t>
            </a:r>
            <a:endParaRPr>
              <a:solidFill>
                <a:schemeClr val="dk1"/>
              </a:solidFill>
              <a:latin typeface="Anaheim"/>
              <a:ea typeface="Anaheim"/>
              <a:cs typeface="Anaheim"/>
              <a:sym typeface="Anaheim"/>
            </a:endParaRPr>
          </a:p>
        </p:txBody>
      </p:sp>
      <p:grpSp>
        <p:nvGrpSpPr>
          <p:cNvPr id="720" name="Google Shape;720;p32"/>
          <p:cNvGrpSpPr/>
          <p:nvPr/>
        </p:nvGrpSpPr>
        <p:grpSpPr>
          <a:xfrm flipH="1" rot="10800000">
            <a:off x="7206089" y="1819319"/>
            <a:ext cx="667869" cy="667869"/>
            <a:chOff x="1377750" y="1690325"/>
            <a:chExt cx="771300" cy="771300"/>
          </a:xfrm>
        </p:grpSpPr>
        <p:sp>
          <p:nvSpPr>
            <p:cNvPr id="721" name="Google Shape;721;p32"/>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2"/>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2"/>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2"/>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2"/>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6" name="Google Shape;726;p32"/>
          <p:cNvSpPr txBox="1"/>
          <p:nvPr/>
        </p:nvSpPr>
        <p:spPr>
          <a:xfrm>
            <a:off x="6662912" y="3288776"/>
            <a:ext cx="17541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2022</a:t>
            </a:r>
            <a:endParaRPr sz="1600">
              <a:solidFill>
                <a:schemeClr val="dk2"/>
              </a:solidFill>
              <a:latin typeface="Press Start 2P"/>
              <a:ea typeface="Press Start 2P"/>
              <a:cs typeface="Press Start 2P"/>
              <a:sym typeface="Press Start 2P"/>
            </a:endParaRPr>
          </a:p>
        </p:txBody>
      </p:sp>
      <p:sp>
        <p:nvSpPr>
          <p:cNvPr id="727" name="Google Shape;727;p32"/>
          <p:cNvSpPr txBox="1"/>
          <p:nvPr/>
        </p:nvSpPr>
        <p:spPr>
          <a:xfrm>
            <a:off x="6662912" y="3666639"/>
            <a:ext cx="1754100" cy="4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Anaheim"/>
                <a:ea typeface="Anaheim"/>
                <a:cs typeface="Anaheim"/>
                <a:sym typeface="Anaheim"/>
              </a:rPr>
              <a:t>Successfully released “Death Machine” on Steam</a:t>
            </a:r>
            <a:endParaRPr>
              <a:solidFill>
                <a:schemeClr val="dk1"/>
              </a:solidFill>
              <a:latin typeface="Anaheim"/>
              <a:ea typeface="Anaheim"/>
              <a:cs typeface="Anaheim"/>
              <a:sym typeface="Anaheim"/>
            </a:endParaRPr>
          </a:p>
        </p:txBody>
      </p:sp>
      <p:cxnSp>
        <p:nvCxnSpPr>
          <p:cNvPr id="728" name="Google Shape;728;p32"/>
          <p:cNvCxnSpPr>
            <a:stCxn id="702" idx="0"/>
          </p:cNvCxnSpPr>
          <p:nvPr/>
        </p:nvCxnSpPr>
        <p:spPr>
          <a:xfrm rot="10800000">
            <a:off x="1590150" y="2487176"/>
            <a:ext cx="0" cy="801600"/>
          </a:xfrm>
          <a:prstGeom prst="straightConnector1">
            <a:avLst/>
          </a:prstGeom>
          <a:noFill/>
          <a:ln cap="flat" cmpd="sng" w="19050">
            <a:solidFill>
              <a:schemeClr val="accent1"/>
            </a:solidFill>
            <a:prstDash val="solid"/>
            <a:round/>
            <a:headEnd len="med" w="med" type="diamond"/>
            <a:tailEnd len="med" w="med" type="none"/>
          </a:ln>
        </p:spPr>
      </p:cxnSp>
      <p:cxnSp>
        <p:nvCxnSpPr>
          <p:cNvPr id="729" name="Google Shape;729;p32"/>
          <p:cNvCxnSpPr>
            <a:stCxn id="710" idx="0"/>
          </p:cNvCxnSpPr>
          <p:nvPr/>
        </p:nvCxnSpPr>
        <p:spPr>
          <a:xfrm rot="10800000">
            <a:off x="3573421" y="2487176"/>
            <a:ext cx="0" cy="801600"/>
          </a:xfrm>
          <a:prstGeom prst="straightConnector1">
            <a:avLst/>
          </a:prstGeom>
          <a:noFill/>
          <a:ln cap="flat" cmpd="sng" w="19050">
            <a:solidFill>
              <a:schemeClr val="accent1"/>
            </a:solidFill>
            <a:prstDash val="solid"/>
            <a:round/>
            <a:headEnd len="med" w="med" type="diamond"/>
            <a:tailEnd len="med" w="med" type="none"/>
          </a:ln>
        </p:spPr>
      </p:cxnSp>
      <p:cxnSp>
        <p:nvCxnSpPr>
          <p:cNvPr id="730" name="Google Shape;730;p32"/>
          <p:cNvCxnSpPr>
            <a:stCxn id="718" idx="0"/>
          </p:cNvCxnSpPr>
          <p:nvPr/>
        </p:nvCxnSpPr>
        <p:spPr>
          <a:xfrm rot="10800000">
            <a:off x="5556691" y="2487176"/>
            <a:ext cx="0" cy="801600"/>
          </a:xfrm>
          <a:prstGeom prst="straightConnector1">
            <a:avLst/>
          </a:prstGeom>
          <a:noFill/>
          <a:ln cap="flat" cmpd="sng" w="19050">
            <a:solidFill>
              <a:schemeClr val="accent1"/>
            </a:solidFill>
            <a:prstDash val="solid"/>
            <a:round/>
            <a:headEnd len="med" w="med" type="diamond"/>
            <a:tailEnd len="med" w="med" type="none"/>
          </a:ln>
        </p:spPr>
      </p:cxnSp>
      <p:cxnSp>
        <p:nvCxnSpPr>
          <p:cNvPr id="731" name="Google Shape;731;p32"/>
          <p:cNvCxnSpPr>
            <a:stCxn id="726" idx="0"/>
          </p:cNvCxnSpPr>
          <p:nvPr/>
        </p:nvCxnSpPr>
        <p:spPr>
          <a:xfrm rot="10800000">
            <a:off x="7539962" y="2487176"/>
            <a:ext cx="0" cy="801600"/>
          </a:xfrm>
          <a:prstGeom prst="straightConnector1">
            <a:avLst/>
          </a:prstGeom>
          <a:noFill/>
          <a:ln cap="flat" cmpd="sng" w="19050">
            <a:solidFill>
              <a:schemeClr val="accent1"/>
            </a:solidFill>
            <a:prstDash val="solid"/>
            <a:round/>
            <a:headEnd len="med" w="med" type="diamond"/>
            <a:tailEnd len="med" w="med" type="none"/>
          </a:ln>
        </p:spPr>
      </p:cxnSp>
      <p:grpSp>
        <p:nvGrpSpPr>
          <p:cNvPr id="732" name="Google Shape;732;p32"/>
          <p:cNvGrpSpPr/>
          <p:nvPr/>
        </p:nvGrpSpPr>
        <p:grpSpPr>
          <a:xfrm>
            <a:off x="7326464" y="1945078"/>
            <a:ext cx="427092" cy="426809"/>
            <a:chOff x="5593575" y="2224975"/>
            <a:chExt cx="376525" cy="376275"/>
          </a:xfrm>
        </p:grpSpPr>
        <p:sp>
          <p:nvSpPr>
            <p:cNvPr id="733" name="Google Shape;733;p32"/>
            <p:cNvSpPr/>
            <p:nvPr/>
          </p:nvSpPr>
          <p:spPr>
            <a:xfrm>
              <a:off x="5593575" y="2254625"/>
              <a:ext cx="36600" cy="22325"/>
            </a:xfrm>
            <a:custGeom>
              <a:rect b="b" l="l" r="r" t="t"/>
              <a:pathLst>
                <a:path extrusionOk="0" h="893" w="1464">
                  <a:moveTo>
                    <a:pt x="429" y="1"/>
                  </a:moveTo>
                  <a:cubicBezTo>
                    <a:pt x="197" y="1"/>
                    <a:pt x="1" y="197"/>
                    <a:pt x="1" y="447"/>
                  </a:cubicBezTo>
                  <a:cubicBezTo>
                    <a:pt x="1" y="697"/>
                    <a:pt x="197" y="893"/>
                    <a:pt x="429" y="893"/>
                  </a:cubicBezTo>
                  <a:lnTo>
                    <a:pt x="1018" y="893"/>
                  </a:lnTo>
                  <a:cubicBezTo>
                    <a:pt x="1268" y="893"/>
                    <a:pt x="1464" y="697"/>
                    <a:pt x="1464" y="447"/>
                  </a:cubicBezTo>
                  <a:cubicBezTo>
                    <a:pt x="1464" y="197"/>
                    <a:pt x="1268" y="1"/>
                    <a:pt x="10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2"/>
            <p:cNvSpPr/>
            <p:nvPr/>
          </p:nvSpPr>
          <p:spPr>
            <a:xfrm>
              <a:off x="5622575" y="2224975"/>
              <a:ext cx="31700" cy="29675"/>
            </a:xfrm>
            <a:custGeom>
              <a:rect b="b" l="l" r="r" t="t"/>
              <a:pathLst>
                <a:path extrusionOk="0" h="1187" w="1268">
                  <a:moveTo>
                    <a:pt x="482" y="0"/>
                  </a:moveTo>
                  <a:cubicBezTo>
                    <a:pt x="371" y="0"/>
                    <a:pt x="259" y="45"/>
                    <a:pt x="179" y="134"/>
                  </a:cubicBezTo>
                  <a:cubicBezTo>
                    <a:pt x="1" y="295"/>
                    <a:pt x="1" y="580"/>
                    <a:pt x="179" y="758"/>
                  </a:cubicBezTo>
                  <a:lnTo>
                    <a:pt x="465" y="1044"/>
                  </a:lnTo>
                  <a:cubicBezTo>
                    <a:pt x="554" y="1133"/>
                    <a:pt x="661" y="1187"/>
                    <a:pt x="768" y="1187"/>
                  </a:cubicBezTo>
                  <a:cubicBezTo>
                    <a:pt x="893" y="1187"/>
                    <a:pt x="1000" y="1133"/>
                    <a:pt x="1089" y="1044"/>
                  </a:cubicBezTo>
                  <a:cubicBezTo>
                    <a:pt x="1267" y="883"/>
                    <a:pt x="1267" y="598"/>
                    <a:pt x="1089" y="419"/>
                  </a:cubicBezTo>
                  <a:lnTo>
                    <a:pt x="786" y="134"/>
                  </a:lnTo>
                  <a:cubicBezTo>
                    <a:pt x="705" y="45"/>
                    <a:pt x="594" y="0"/>
                    <a:pt x="4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2"/>
            <p:cNvSpPr/>
            <p:nvPr/>
          </p:nvSpPr>
          <p:spPr>
            <a:xfrm>
              <a:off x="5622575" y="2277150"/>
              <a:ext cx="31700" cy="29700"/>
            </a:xfrm>
            <a:custGeom>
              <a:rect b="b" l="l" r="r" t="t"/>
              <a:pathLst>
                <a:path extrusionOk="0" h="1188" w="1268">
                  <a:moveTo>
                    <a:pt x="777" y="1"/>
                  </a:moveTo>
                  <a:cubicBezTo>
                    <a:pt x="665" y="1"/>
                    <a:pt x="554" y="45"/>
                    <a:pt x="465" y="135"/>
                  </a:cubicBezTo>
                  <a:lnTo>
                    <a:pt x="179" y="420"/>
                  </a:lnTo>
                  <a:cubicBezTo>
                    <a:pt x="1" y="598"/>
                    <a:pt x="1" y="884"/>
                    <a:pt x="179" y="1045"/>
                  </a:cubicBezTo>
                  <a:cubicBezTo>
                    <a:pt x="250" y="1134"/>
                    <a:pt x="375" y="1187"/>
                    <a:pt x="482" y="1187"/>
                  </a:cubicBezTo>
                  <a:cubicBezTo>
                    <a:pt x="589" y="1187"/>
                    <a:pt x="714" y="1134"/>
                    <a:pt x="786" y="1045"/>
                  </a:cubicBezTo>
                  <a:lnTo>
                    <a:pt x="1089" y="759"/>
                  </a:lnTo>
                  <a:cubicBezTo>
                    <a:pt x="1267" y="581"/>
                    <a:pt x="1267" y="313"/>
                    <a:pt x="1089" y="135"/>
                  </a:cubicBezTo>
                  <a:cubicBezTo>
                    <a:pt x="1000" y="45"/>
                    <a:pt x="888" y="1"/>
                    <a:pt x="7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2"/>
            <p:cNvSpPr/>
            <p:nvPr/>
          </p:nvSpPr>
          <p:spPr>
            <a:xfrm>
              <a:off x="5612325" y="2254625"/>
              <a:ext cx="188700" cy="223950"/>
            </a:xfrm>
            <a:custGeom>
              <a:rect b="b" l="l" r="r" t="t"/>
              <a:pathLst>
                <a:path extrusionOk="0" h="8958" w="7548">
                  <a:moveTo>
                    <a:pt x="2052" y="1"/>
                  </a:moveTo>
                  <a:cubicBezTo>
                    <a:pt x="1802" y="1"/>
                    <a:pt x="1606" y="197"/>
                    <a:pt x="1606" y="447"/>
                  </a:cubicBezTo>
                  <a:cubicBezTo>
                    <a:pt x="1606" y="697"/>
                    <a:pt x="1802" y="893"/>
                    <a:pt x="2052" y="893"/>
                  </a:cubicBezTo>
                  <a:lnTo>
                    <a:pt x="2944" y="893"/>
                  </a:lnTo>
                  <a:cubicBezTo>
                    <a:pt x="3176" y="893"/>
                    <a:pt x="3372" y="1089"/>
                    <a:pt x="3372" y="1339"/>
                  </a:cubicBezTo>
                  <a:lnTo>
                    <a:pt x="3372" y="1803"/>
                  </a:lnTo>
                  <a:cubicBezTo>
                    <a:pt x="1481" y="2017"/>
                    <a:pt x="0" y="3641"/>
                    <a:pt x="0" y="5585"/>
                  </a:cubicBezTo>
                  <a:cubicBezTo>
                    <a:pt x="0" y="6531"/>
                    <a:pt x="339" y="7423"/>
                    <a:pt x="946" y="8119"/>
                  </a:cubicBezTo>
                  <a:cubicBezTo>
                    <a:pt x="1249" y="8458"/>
                    <a:pt x="1624" y="8744"/>
                    <a:pt x="2016" y="8958"/>
                  </a:cubicBezTo>
                  <a:cubicBezTo>
                    <a:pt x="2391" y="6585"/>
                    <a:pt x="4461" y="4765"/>
                    <a:pt x="6959" y="4765"/>
                  </a:cubicBezTo>
                  <a:lnTo>
                    <a:pt x="7548" y="4765"/>
                  </a:lnTo>
                  <a:cubicBezTo>
                    <a:pt x="7191" y="3195"/>
                    <a:pt x="5888" y="1981"/>
                    <a:pt x="4265" y="1803"/>
                  </a:cubicBezTo>
                  <a:lnTo>
                    <a:pt x="4265" y="1339"/>
                  </a:lnTo>
                  <a:cubicBezTo>
                    <a:pt x="4265" y="607"/>
                    <a:pt x="3658" y="1"/>
                    <a:pt x="29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2"/>
            <p:cNvSpPr/>
            <p:nvPr/>
          </p:nvSpPr>
          <p:spPr>
            <a:xfrm>
              <a:off x="5683250" y="2310825"/>
              <a:ext cx="286850" cy="290425"/>
            </a:xfrm>
            <a:custGeom>
              <a:rect b="b" l="l" r="r" t="t"/>
              <a:pathLst>
                <a:path extrusionOk="0" h="11617" w="11474">
                  <a:moveTo>
                    <a:pt x="7209" y="5157"/>
                  </a:moveTo>
                  <a:cubicBezTo>
                    <a:pt x="8333" y="5157"/>
                    <a:pt x="9261" y="6085"/>
                    <a:pt x="9261" y="7209"/>
                  </a:cubicBezTo>
                  <a:cubicBezTo>
                    <a:pt x="9261" y="8351"/>
                    <a:pt x="8333" y="9279"/>
                    <a:pt x="7209" y="9279"/>
                  </a:cubicBezTo>
                  <a:lnTo>
                    <a:pt x="4265" y="9279"/>
                  </a:lnTo>
                  <a:cubicBezTo>
                    <a:pt x="3123" y="9279"/>
                    <a:pt x="2195" y="8351"/>
                    <a:pt x="2195" y="7209"/>
                  </a:cubicBezTo>
                  <a:cubicBezTo>
                    <a:pt x="2195" y="6085"/>
                    <a:pt x="3123" y="5157"/>
                    <a:pt x="4265" y="5157"/>
                  </a:cubicBezTo>
                  <a:close/>
                  <a:moveTo>
                    <a:pt x="9118" y="1"/>
                  </a:moveTo>
                  <a:cubicBezTo>
                    <a:pt x="8458" y="1"/>
                    <a:pt x="7904" y="447"/>
                    <a:pt x="7708" y="1036"/>
                  </a:cubicBezTo>
                  <a:lnTo>
                    <a:pt x="7494" y="1036"/>
                  </a:lnTo>
                  <a:cubicBezTo>
                    <a:pt x="6281" y="1036"/>
                    <a:pt x="5282" y="2035"/>
                    <a:pt x="5282" y="3248"/>
                  </a:cubicBezTo>
                  <a:lnTo>
                    <a:pt x="5282" y="3391"/>
                  </a:lnTo>
                  <a:lnTo>
                    <a:pt x="4122" y="3391"/>
                  </a:lnTo>
                  <a:cubicBezTo>
                    <a:pt x="1838" y="3391"/>
                    <a:pt x="0" y="5229"/>
                    <a:pt x="0" y="7513"/>
                  </a:cubicBezTo>
                  <a:cubicBezTo>
                    <a:pt x="0" y="9779"/>
                    <a:pt x="1838" y="11616"/>
                    <a:pt x="4122" y="11616"/>
                  </a:cubicBezTo>
                  <a:lnTo>
                    <a:pt x="7351" y="11616"/>
                  </a:lnTo>
                  <a:cubicBezTo>
                    <a:pt x="9617" y="11616"/>
                    <a:pt x="11473" y="9779"/>
                    <a:pt x="11473" y="7513"/>
                  </a:cubicBezTo>
                  <a:cubicBezTo>
                    <a:pt x="11473" y="5229"/>
                    <a:pt x="9617" y="3391"/>
                    <a:pt x="7351" y="3391"/>
                  </a:cubicBezTo>
                  <a:lnTo>
                    <a:pt x="6174" y="3391"/>
                  </a:lnTo>
                  <a:lnTo>
                    <a:pt x="6174" y="3248"/>
                  </a:lnTo>
                  <a:cubicBezTo>
                    <a:pt x="6174" y="2517"/>
                    <a:pt x="6763" y="1928"/>
                    <a:pt x="7494" y="1928"/>
                  </a:cubicBezTo>
                  <a:lnTo>
                    <a:pt x="7708" y="1928"/>
                  </a:lnTo>
                  <a:cubicBezTo>
                    <a:pt x="7904" y="2517"/>
                    <a:pt x="8458" y="2945"/>
                    <a:pt x="9118" y="2945"/>
                  </a:cubicBezTo>
                  <a:cubicBezTo>
                    <a:pt x="9921" y="2945"/>
                    <a:pt x="10581" y="2285"/>
                    <a:pt x="10581" y="1482"/>
                  </a:cubicBezTo>
                  <a:cubicBezTo>
                    <a:pt x="10581" y="661"/>
                    <a:pt x="9921" y="1"/>
                    <a:pt x="9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2"/>
            <p:cNvSpPr/>
            <p:nvPr/>
          </p:nvSpPr>
          <p:spPr>
            <a:xfrm>
              <a:off x="5760400" y="2461600"/>
              <a:ext cx="132075" cy="58900"/>
            </a:xfrm>
            <a:custGeom>
              <a:rect b="b" l="l" r="r" t="t"/>
              <a:pathLst>
                <a:path extrusionOk="0" h="2356" w="5283">
                  <a:moveTo>
                    <a:pt x="1321" y="750"/>
                  </a:moveTo>
                  <a:cubicBezTo>
                    <a:pt x="1571" y="750"/>
                    <a:pt x="1767" y="946"/>
                    <a:pt x="1767" y="1178"/>
                  </a:cubicBezTo>
                  <a:cubicBezTo>
                    <a:pt x="1767" y="1428"/>
                    <a:pt x="1571" y="1624"/>
                    <a:pt x="1321" y="1624"/>
                  </a:cubicBezTo>
                  <a:cubicBezTo>
                    <a:pt x="1072" y="1624"/>
                    <a:pt x="875" y="1428"/>
                    <a:pt x="875" y="1178"/>
                  </a:cubicBezTo>
                  <a:cubicBezTo>
                    <a:pt x="875" y="946"/>
                    <a:pt x="1072" y="750"/>
                    <a:pt x="1321" y="750"/>
                  </a:cubicBezTo>
                  <a:close/>
                  <a:moveTo>
                    <a:pt x="3962" y="750"/>
                  </a:moveTo>
                  <a:cubicBezTo>
                    <a:pt x="4212" y="750"/>
                    <a:pt x="4408" y="946"/>
                    <a:pt x="4408" y="1178"/>
                  </a:cubicBezTo>
                  <a:cubicBezTo>
                    <a:pt x="4408" y="1428"/>
                    <a:pt x="4212" y="1624"/>
                    <a:pt x="3962" y="1624"/>
                  </a:cubicBezTo>
                  <a:cubicBezTo>
                    <a:pt x="3730" y="1624"/>
                    <a:pt x="3534" y="1428"/>
                    <a:pt x="3534" y="1178"/>
                  </a:cubicBezTo>
                  <a:cubicBezTo>
                    <a:pt x="3534" y="946"/>
                    <a:pt x="3730" y="750"/>
                    <a:pt x="3962" y="750"/>
                  </a:cubicBezTo>
                  <a:close/>
                  <a:moveTo>
                    <a:pt x="1179" y="1"/>
                  </a:moveTo>
                  <a:cubicBezTo>
                    <a:pt x="518" y="1"/>
                    <a:pt x="1" y="536"/>
                    <a:pt x="1" y="1178"/>
                  </a:cubicBezTo>
                  <a:cubicBezTo>
                    <a:pt x="1" y="1838"/>
                    <a:pt x="518" y="2356"/>
                    <a:pt x="1179" y="2356"/>
                  </a:cubicBezTo>
                  <a:lnTo>
                    <a:pt x="4123" y="2356"/>
                  </a:lnTo>
                  <a:cubicBezTo>
                    <a:pt x="4765" y="2356"/>
                    <a:pt x="5282" y="1838"/>
                    <a:pt x="5282" y="1178"/>
                  </a:cubicBezTo>
                  <a:cubicBezTo>
                    <a:pt x="5282" y="536"/>
                    <a:pt x="4765" y="1"/>
                    <a:pt x="41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9" name="Google Shape;739;p32"/>
          <p:cNvGrpSpPr/>
          <p:nvPr/>
        </p:nvGrpSpPr>
        <p:grpSpPr>
          <a:xfrm>
            <a:off x="1444151" y="1939718"/>
            <a:ext cx="291997" cy="427064"/>
            <a:chOff x="4507850" y="3932275"/>
            <a:chExt cx="257425" cy="376500"/>
          </a:xfrm>
        </p:grpSpPr>
        <p:sp>
          <p:nvSpPr>
            <p:cNvPr id="740" name="Google Shape;740;p32"/>
            <p:cNvSpPr/>
            <p:nvPr/>
          </p:nvSpPr>
          <p:spPr>
            <a:xfrm>
              <a:off x="4507850" y="4211525"/>
              <a:ext cx="257425" cy="97250"/>
            </a:xfrm>
            <a:custGeom>
              <a:rect b="b" l="l" r="r" t="t"/>
              <a:pathLst>
                <a:path extrusionOk="0" h="3890" w="10297">
                  <a:moveTo>
                    <a:pt x="6906" y="875"/>
                  </a:moveTo>
                  <a:cubicBezTo>
                    <a:pt x="7156" y="875"/>
                    <a:pt x="7352" y="1089"/>
                    <a:pt x="7352" y="1321"/>
                  </a:cubicBezTo>
                  <a:cubicBezTo>
                    <a:pt x="7352" y="1570"/>
                    <a:pt x="7156" y="1767"/>
                    <a:pt x="6906" y="1767"/>
                  </a:cubicBezTo>
                  <a:lnTo>
                    <a:pt x="3373" y="1767"/>
                  </a:lnTo>
                  <a:cubicBezTo>
                    <a:pt x="3141" y="1767"/>
                    <a:pt x="2945" y="1570"/>
                    <a:pt x="2945" y="1321"/>
                  </a:cubicBezTo>
                  <a:cubicBezTo>
                    <a:pt x="2945" y="1089"/>
                    <a:pt x="3141" y="875"/>
                    <a:pt x="3373" y="875"/>
                  </a:cubicBezTo>
                  <a:close/>
                  <a:moveTo>
                    <a:pt x="1" y="0"/>
                  </a:moveTo>
                  <a:lnTo>
                    <a:pt x="1" y="3444"/>
                  </a:lnTo>
                  <a:cubicBezTo>
                    <a:pt x="1" y="3676"/>
                    <a:pt x="197" y="3890"/>
                    <a:pt x="447" y="3890"/>
                  </a:cubicBezTo>
                  <a:lnTo>
                    <a:pt x="9850" y="3890"/>
                  </a:lnTo>
                  <a:cubicBezTo>
                    <a:pt x="10100" y="3890"/>
                    <a:pt x="10296" y="3676"/>
                    <a:pt x="10296" y="3444"/>
                  </a:cubicBezTo>
                  <a:lnTo>
                    <a:pt x="1029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2"/>
            <p:cNvSpPr/>
            <p:nvPr/>
          </p:nvSpPr>
          <p:spPr>
            <a:xfrm>
              <a:off x="4507850" y="3932275"/>
              <a:ext cx="257425" cy="44200"/>
            </a:xfrm>
            <a:custGeom>
              <a:rect b="b" l="l" r="r" t="t"/>
              <a:pathLst>
                <a:path extrusionOk="0" h="1768" w="10297">
                  <a:moveTo>
                    <a:pt x="447" y="1"/>
                  </a:moveTo>
                  <a:cubicBezTo>
                    <a:pt x="197" y="1"/>
                    <a:pt x="1" y="197"/>
                    <a:pt x="1" y="429"/>
                  </a:cubicBezTo>
                  <a:lnTo>
                    <a:pt x="1" y="1321"/>
                  </a:lnTo>
                  <a:cubicBezTo>
                    <a:pt x="1" y="1571"/>
                    <a:pt x="197" y="1767"/>
                    <a:pt x="447" y="1767"/>
                  </a:cubicBezTo>
                  <a:lnTo>
                    <a:pt x="9850" y="1767"/>
                  </a:lnTo>
                  <a:cubicBezTo>
                    <a:pt x="10100" y="1767"/>
                    <a:pt x="10296" y="1571"/>
                    <a:pt x="10296" y="1321"/>
                  </a:cubicBezTo>
                  <a:lnTo>
                    <a:pt x="10296" y="429"/>
                  </a:lnTo>
                  <a:cubicBezTo>
                    <a:pt x="10296" y="197"/>
                    <a:pt x="10100" y="1"/>
                    <a:pt x="98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2"/>
            <p:cNvSpPr/>
            <p:nvPr/>
          </p:nvSpPr>
          <p:spPr>
            <a:xfrm>
              <a:off x="4522575" y="3998300"/>
              <a:ext cx="227975" cy="117775"/>
            </a:xfrm>
            <a:custGeom>
              <a:rect b="b" l="l" r="r" t="t"/>
              <a:pathLst>
                <a:path extrusionOk="0" h="4711" w="9119">
                  <a:moveTo>
                    <a:pt x="4113" y="1026"/>
                  </a:moveTo>
                  <a:cubicBezTo>
                    <a:pt x="4225" y="1026"/>
                    <a:pt x="4336" y="1071"/>
                    <a:pt x="4426" y="1160"/>
                  </a:cubicBezTo>
                  <a:cubicBezTo>
                    <a:pt x="4604" y="1339"/>
                    <a:pt x="4604" y="1606"/>
                    <a:pt x="4426" y="1785"/>
                  </a:cubicBezTo>
                  <a:lnTo>
                    <a:pt x="2659" y="3551"/>
                  </a:lnTo>
                  <a:cubicBezTo>
                    <a:pt x="2570" y="3640"/>
                    <a:pt x="2463" y="3676"/>
                    <a:pt x="2356" y="3676"/>
                  </a:cubicBezTo>
                  <a:cubicBezTo>
                    <a:pt x="2231" y="3676"/>
                    <a:pt x="2124" y="3640"/>
                    <a:pt x="2035" y="3551"/>
                  </a:cubicBezTo>
                  <a:cubicBezTo>
                    <a:pt x="1874" y="3373"/>
                    <a:pt x="1874" y="3105"/>
                    <a:pt x="2035" y="2927"/>
                  </a:cubicBezTo>
                  <a:lnTo>
                    <a:pt x="3801" y="1160"/>
                  </a:lnTo>
                  <a:cubicBezTo>
                    <a:pt x="3890" y="1071"/>
                    <a:pt x="4002" y="1026"/>
                    <a:pt x="4113" y="1026"/>
                  </a:cubicBezTo>
                  <a:close/>
                  <a:moveTo>
                    <a:pt x="6763" y="1026"/>
                  </a:moveTo>
                  <a:cubicBezTo>
                    <a:pt x="6875" y="1026"/>
                    <a:pt x="6986" y="1071"/>
                    <a:pt x="7066" y="1160"/>
                  </a:cubicBezTo>
                  <a:cubicBezTo>
                    <a:pt x="7245" y="1339"/>
                    <a:pt x="7245" y="1606"/>
                    <a:pt x="7066" y="1785"/>
                  </a:cubicBezTo>
                  <a:lnTo>
                    <a:pt x="5318" y="3551"/>
                  </a:lnTo>
                  <a:cubicBezTo>
                    <a:pt x="5229" y="3640"/>
                    <a:pt x="5104" y="3676"/>
                    <a:pt x="4997" y="3676"/>
                  </a:cubicBezTo>
                  <a:cubicBezTo>
                    <a:pt x="4890" y="3676"/>
                    <a:pt x="4765" y="3640"/>
                    <a:pt x="4693" y="3551"/>
                  </a:cubicBezTo>
                  <a:cubicBezTo>
                    <a:pt x="4515" y="3373"/>
                    <a:pt x="4515" y="3105"/>
                    <a:pt x="4693" y="2927"/>
                  </a:cubicBezTo>
                  <a:lnTo>
                    <a:pt x="6460" y="1160"/>
                  </a:lnTo>
                  <a:cubicBezTo>
                    <a:pt x="6540" y="1071"/>
                    <a:pt x="6651" y="1026"/>
                    <a:pt x="6763" y="1026"/>
                  </a:cubicBezTo>
                  <a:close/>
                  <a:moveTo>
                    <a:pt x="1" y="1"/>
                  </a:moveTo>
                  <a:lnTo>
                    <a:pt x="1" y="4711"/>
                  </a:lnTo>
                  <a:lnTo>
                    <a:pt x="9118" y="4711"/>
                  </a:lnTo>
                  <a:lnTo>
                    <a:pt x="911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2"/>
            <p:cNvSpPr/>
            <p:nvPr/>
          </p:nvSpPr>
          <p:spPr>
            <a:xfrm>
              <a:off x="4509650" y="4137925"/>
              <a:ext cx="253375" cy="51750"/>
            </a:xfrm>
            <a:custGeom>
              <a:rect b="b" l="l" r="r" t="t"/>
              <a:pathLst>
                <a:path extrusionOk="0" h="2070" w="10135">
                  <a:moveTo>
                    <a:pt x="411" y="0"/>
                  </a:moveTo>
                  <a:lnTo>
                    <a:pt x="0" y="2070"/>
                  </a:lnTo>
                  <a:lnTo>
                    <a:pt x="1981" y="2070"/>
                  </a:lnTo>
                  <a:lnTo>
                    <a:pt x="1981" y="1624"/>
                  </a:lnTo>
                  <a:cubicBezTo>
                    <a:pt x="1981" y="1374"/>
                    <a:pt x="2177" y="1178"/>
                    <a:pt x="2427" y="1178"/>
                  </a:cubicBezTo>
                  <a:cubicBezTo>
                    <a:pt x="2677" y="1178"/>
                    <a:pt x="2873" y="1374"/>
                    <a:pt x="2873" y="1624"/>
                  </a:cubicBezTo>
                  <a:lnTo>
                    <a:pt x="2873" y="2070"/>
                  </a:lnTo>
                  <a:lnTo>
                    <a:pt x="3747" y="2070"/>
                  </a:lnTo>
                  <a:lnTo>
                    <a:pt x="3747" y="1624"/>
                  </a:lnTo>
                  <a:cubicBezTo>
                    <a:pt x="3747" y="1374"/>
                    <a:pt x="3943" y="1178"/>
                    <a:pt x="4193" y="1178"/>
                  </a:cubicBezTo>
                  <a:cubicBezTo>
                    <a:pt x="4443" y="1178"/>
                    <a:pt x="4639" y="1374"/>
                    <a:pt x="4639" y="1624"/>
                  </a:cubicBezTo>
                  <a:lnTo>
                    <a:pt x="4639" y="2070"/>
                  </a:lnTo>
                  <a:lnTo>
                    <a:pt x="5514" y="2070"/>
                  </a:lnTo>
                  <a:lnTo>
                    <a:pt x="5514" y="1624"/>
                  </a:lnTo>
                  <a:cubicBezTo>
                    <a:pt x="5514" y="1374"/>
                    <a:pt x="5710" y="1178"/>
                    <a:pt x="5960" y="1178"/>
                  </a:cubicBezTo>
                  <a:cubicBezTo>
                    <a:pt x="6192" y="1178"/>
                    <a:pt x="6406" y="1374"/>
                    <a:pt x="6406" y="1624"/>
                  </a:cubicBezTo>
                  <a:lnTo>
                    <a:pt x="6406" y="2070"/>
                  </a:lnTo>
                  <a:lnTo>
                    <a:pt x="7280" y="2070"/>
                  </a:lnTo>
                  <a:lnTo>
                    <a:pt x="7280" y="1481"/>
                  </a:lnTo>
                  <a:cubicBezTo>
                    <a:pt x="7030" y="1481"/>
                    <a:pt x="6834" y="1285"/>
                    <a:pt x="6834" y="1035"/>
                  </a:cubicBezTo>
                  <a:cubicBezTo>
                    <a:pt x="6834" y="785"/>
                    <a:pt x="7030" y="589"/>
                    <a:pt x="7280" y="589"/>
                  </a:cubicBezTo>
                  <a:lnTo>
                    <a:pt x="8154" y="589"/>
                  </a:lnTo>
                  <a:cubicBezTo>
                    <a:pt x="8404" y="589"/>
                    <a:pt x="8600" y="785"/>
                    <a:pt x="8600" y="1035"/>
                  </a:cubicBezTo>
                  <a:cubicBezTo>
                    <a:pt x="8600" y="1285"/>
                    <a:pt x="8404" y="1481"/>
                    <a:pt x="8154" y="1481"/>
                  </a:cubicBezTo>
                  <a:lnTo>
                    <a:pt x="8154" y="2070"/>
                  </a:lnTo>
                  <a:lnTo>
                    <a:pt x="10135" y="2070"/>
                  </a:lnTo>
                  <a:lnTo>
                    <a:pt x="972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4" name="Google Shape;744;p32"/>
          <p:cNvGrpSpPr/>
          <p:nvPr/>
        </p:nvGrpSpPr>
        <p:grpSpPr>
          <a:xfrm>
            <a:off x="5343223" y="1939701"/>
            <a:ext cx="427092" cy="427092"/>
            <a:chOff x="4448075" y="3401900"/>
            <a:chExt cx="376525" cy="376525"/>
          </a:xfrm>
        </p:grpSpPr>
        <p:sp>
          <p:nvSpPr>
            <p:cNvPr id="745" name="Google Shape;745;p32"/>
            <p:cNvSpPr/>
            <p:nvPr/>
          </p:nvSpPr>
          <p:spPr>
            <a:xfrm>
              <a:off x="4705025" y="3646850"/>
              <a:ext cx="46850" cy="41025"/>
            </a:xfrm>
            <a:custGeom>
              <a:rect b="b" l="l" r="r" t="t"/>
              <a:pathLst>
                <a:path extrusionOk="0" h="1641" w="1874">
                  <a:moveTo>
                    <a:pt x="1378" y="1"/>
                  </a:moveTo>
                  <a:cubicBezTo>
                    <a:pt x="1245" y="1"/>
                    <a:pt x="1112" y="61"/>
                    <a:pt x="1017" y="177"/>
                  </a:cubicBezTo>
                  <a:cubicBezTo>
                    <a:pt x="1017" y="177"/>
                    <a:pt x="750" y="498"/>
                    <a:pt x="0" y="784"/>
                  </a:cubicBezTo>
                  <a:lnTo>
                    <a:pt x="179" y="1640"/>
                  </a:lnTo>
                  <a:cubicBezTo>
                    <a:pt x="357" y="1587"/>
                    <a:pt x="536" y="1515"/>
                    <a:pt x="714" y="1426"/>
                  </a:cubicBezTo>
                  <a:cubicBezTo>
                    <a:pt x="1428" y="1105"/>
                    <a:pt x="1695" y="748"/>
                    <a:pt x="1731" y="712"/>
                  </a:cubicBezTo>
                  <a:cubicBezTo>
                    <a:pt x="1874" y="516"/>
                    <a:pt x="1838" y="230"/>
                    <a:pt x="1642" y="88"/>
                  </a:cubicBezTo>
                  <a:cubicBezTo>
                    <a:pt x="1562" y="29"/>
                    <a:pt x="1470" y="1"/>
                    <a:pt x="13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2"/>
            <p:cNvSpPr/>
            <p:nvPr/>
          </p:nvSpPr>
          <p:spPr>
            <a:xfrm>
              <a:off x="4521250" y="3646850"/>
              <a:ext cx="46850" cy="41025"/>
            </a:xfrm>
            <a:custGeom>
              <a:rect b="b" l="l" r="r" t="t"/>
              <a:pathLst>
                <a:path extrusionOk="0" h="1641" w="1874">
                  <a:moveTo>
                    <a:pt x="495" y="1"/>
                  </a:moveTo>
                  <a:cubicBezTo>
                    <a:pt x="404" y="1"/>
                    <a:pt x="312" y="29"/>
                    <a:pt x="232" y="88"/>
                  </a:cubicBezTo>
                  <a:cubicBezTo>
                    <a:pt x="36" y="230"/>
                    <a:pt x="0" y="516"/>
                    <a:pt x="143" y="712"/>
                  </a:cubicBezTo>
                  <a:cubicBezTo>
                    <a:pt x="179" y="748"/>
                    <a:pt x="446" y="1105"/>
                    <a:pt x="1160" y="1426"/>
                  </a:cubicBezTo>
                  <a:cubicBezTo>
                    <a:pt x="1320" y="1515"/>
                    <a:pt x="1499" y="1587"/>
                    <a:pt x="1695" y="1640"/>
                  </a:cubicBezTo>
                  <a:lnTo>
                    <a:pt x="1874" y="784"/>
                  </a:lnTo>
                  <a:cubicBezTo>
                    <a:pt x="1124" y="498"/>
                    <a:pt x="857" y="177"/>
                    <a:pt x="839" y="177"/>
                  </a:cubicBezTo>
                  <a:cubicBezTo>
                    <a:pt x="754" y="61"/>
                    <a:pt x="626" y="1"/>
                    <a:pt x="4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2"/>
            <p:cNvSpPr/>
            <p:nvPr/>
          </p:nvSpPr>
          <p:spPr>
            <a:xfrm>
              <a:off x="4552025" y="3687850"/>
              <a:ext cx="169075" cy="90575"/>
            </a:xfrm>
            <a:custGeom>
              <a:rect b="b" l="l" r="r" t="t"/>
              <a:pathLst>
                <a:path extrusionOk="0" h="3623" w="6763">
                  <a:moveTo>
                    <a:pt x="464" y="0"/>
                  </a:moveTo>
                  <a:lnTo>
                    <a:pt x="0" y="2213"/>
                  </a:lnTo>
                  <a:cubicBezTo>
                    <a:pt x="0" y="2248"/>
                    <a:pt x="0" y="2266"/>
                    <a:pt x="0" y="2302"/>
                  </a:cubicBezTo>
                  <a:cubicBezTo>
                    <a:pt x="0" y="2766"/>
                    <a:pt x="393" y="3123"/>
                    <a:pt x="1178" y="3354"/>
                  </a:cubicBezTo>
                  <a:cubicBezTo>
                    <a:pt x="1767" y="3533"/>
                    <a:pt x="2552" y="3622"/>
                    <a:pt x="3373" y="3622"/>
                  </a:cubicBezTo>
                  <a:cubicBezTo>
                    <a:pt x="4211" y="3622"/>
                    <a:pt x="4996" y="3533"/>
                    <a:pt x="5585" y="3354"/>
                  </a:cubicBezTo>
                  <a:cubicBezTo>
                    <a:pt x="6370" y="3123"/>
                    <a:pt x="6763" y="2766"/>
                    <a:pt x="6763" y="2302"/>
                  </a:cubicBezTo>
                  <a:cubicBezTo>
                    <a:pt x="6763" y="2266"/>
                    <a:pt x="6763" y="2248"/>
                    <a:pt x="6745" y="2213"/>
                  </a:cubicBezTo>
                  <a:lnTo>
                    <a:pt x="6299" y="0"/>
                  </a:lnTo>
                  <a:cubicBezTo>
                    <a:pt x="5496" y="286"/>
                    <a:pt x="4514" y="428"/>
                    <a:pt x="3373" y="428"/>
                  </a:cubicBezTo>
                  <a:cubicBezTo>
                    <a:pt x="2248" y="428"/>
                    <a:pt x="1267" y="286"/>
                    <a:pt x="4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2"/>
            <p:cNvSpPr/>
            <p:nvPr/>
          </p:nvSpPr>
          <p:spPr>
            <a:xfrm>
              <a:off x="4568075" y="3633875"/>
              <a:ext cx="136975" cy="42400"/>
            </a:xfrm>
            <a:custGeom>
              <a:rect b="b" l="l" r="r" t="t"/>
              <a:pathLst>
                <a:path extrusionOk="0" h="1696" w="5479">
                  <a:moveTo>
                    <a:pt x="268" y="0"/>
                  </a:moveTo>
                  <a:lnTo>
                    <a:pt x="1" y="1303"/>
                  </a:lnTo>
                  <a:cubicBezTo>
                    <a:pt x="589" y="1517"/>
                    <a:pt x="1464" y="1695"/>
                    <a:pt x="2731" y="1695"/>
                  </a:cubicBezTo>
                  <a:cubicBezTo>
                    <a:pt x="4015" y="1695"/>
                    <a:pt x="4889" y="1517"/>
                    <a:pt x="5478" y="1303"/>
                  </a:cubicBezTo>
                  <a:lnTo>
                    <a:pt x="5193" y="0"/>
                  </a:lnTo>
                  <a:cubicBezTo>
                    <a:pt x="4408" y="89"/>
                    <a:pt x="3587" y="143"/>
                    <a:pt x="2731" y="143"/>
                  </a:cubicBezTo>
                  <a:cubicBezTo>
                    <a:pt x="1892" y="143"/>
                    <a:pt x="1053" y="89"/>
                    <a:pt x="2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2"/>
            <p:cNvSpPr/>
            <p:nvPr/>
          </p:nvSpPr>
          <p:spPr>
            <a:xfrm>
              <a:off x="4448075" y="3488450"/>
              <a:ext cx="376525" cy="126700"/>
            </a:xfrm>
            <a:custGeom>
              <a:rect b="b" l="l" r="r" t="t"/>
              <a:pathLst>
                <a:path extrusionOk="0" h="5068" w="15061">
                  <a:moveTo>
                    <a:pt x="4016" y="1981"/>
                  </a:moveTo>
                  <a:cubicBezTo>
                    <a:pt x="4247" y="1981"/>
                    <a:pt x="4444" y="2177"/>
                    <a:pt x="4444" y="2427"/>
                  </a:cubicBezTo>
                  <a:cubicBezTo>
                    <a:pt x="4444" y="2677"/>
                    <a:pt x="4247" y="2873"/>
                    <a:pt x="4016" y="2873"/>
                  </a:cubicBezTo>
                  <a:cubicBezTo>
                    <a:pt x="3766" y="2873"/>
                    <a:pt x="3569" y="2677"/>
                    <a:pt x="3569" y="2427"/>
                  </a:cubicBezTo>
                  <a:cubicBezTo>
                    <a:pt x="3569" y="2177"/>
                    <a:pt x="3766" y="1981"/>
                    <a:pt x="4016" y="1981"/>
                  </a:cubicBezTo>
                  <a:close/>
                  <a:moveTo>
                    <a:pt x="11063" y="1981"/>
                  </a:moveTo>
                  <a:cubicBezTo>
                    <a:pt x="11313" y="1981"/>
                    <a:pt x="11509" y="2177"/>
                    <a:pt x="11509" y="2427"/>
                  </a:cubicBezTo>
                  <a:cubicBezTo>
                    <a:pt x="11509" y="2677"/>
                    <a:pt x="11313" y="2873"/>
                    <a:pt x="11063" y="2873"/>
                  </a:cubicBezTo>
                  <a:cubicBezTo>
                    <a:pt x="10831" y="2873"/>
                    <a:pt x="10617" y="2677"/>
                    <a:pt x="10617" y="2427"/>
                  </a:cubicBezTo>
                  <a:cubicBezTo>
                    <a:pt x="10617" y="2177"/>
                    <a:pt x="10831" y="1981"/>
                    <a:pt x="11063" y="1981"/>
                  </a:cubicBezTo>
                  <a:close/>
                  <a:moveTo>
                    <a:pt x="7531" y="2516"/>
                  </a:moveTo>
                  <a:cubicBezTo>
                    <a:pt x="7780" y="2516"/>
                    <a:pt x="7977" y="2712"/>
                    <a:pt x="7977" y="2962"/>
                  </a:cubicBezTo>
                  <a:cubicBezTo>
                    <a:pt x="7977" y="3194"/>
                    <a:pt x="7780" y="3390"/>
                    <a:pt x="7531" y="3390"/>
                  </a:cubicBezTo>
                  <a:cubicBezTo>
                    <a:pt x="7299" y="3390"/>
                    <a:pt x="7102" y="3194"/>
                    <a:pt x="7102" y="2962"/>
                  </a:cubicBezTo>
                  <a:cubicBezTo>
                    <a:pt x="7102" y="2712"/>
                    <a:pt x="7299" y="2516"/>
                    <a:pt x="7531" y="2516"/>
                  </a:cubicBezTo>
                  <a:close/>
                  <a:moveTo>
                    <a:pt x="3034" y="0"/>
                  </a:moveTo>
                  <a:cubicBezTo>
                    <a:pt x="2356" y="179"/>
                    <a:pt x="1767" y="393"/>
                    <a:pt x="1303" y="643"/>
                  </a:cubicBezTo>
                  <a:cubicBezTo>
                    <a:pt x="715" y="964"/>
                    <a:pt x="1" y="1499"/>
                    <a:pt x="1" y="2284"/>
                  </a:cubicBezTo>
                  <a:cubicBezTo>
                    <a:pt x="1" y="2873"/>
                    <a:pt x="429" y="3712"/>
                    <a:pt x="2392" y="4354"/>
                  </a:cubicBezTo>
                  <a:cubicBezTo>
                    <a:pt x="3766" y="4818"/>
                    <a:pt x="5604" y="5068"/>
                    <a:pt x="7531" y="5068"/>
                  </a:cubicBezTo>
                  <a:cubicBezTo>
                    <a:pt x="9475" y="5068"/>
                    <a:pt x="11313" y="4818"/>
                    <a:pt x="12687" y="4354"/>
                  </a:cubicBezTo>
                  <a:cubicBezTo>
                    <a:pt x="14650" y="3712"/>
                    <a:pt x="15060" y="2873"/>
                    <a:pt x="15060" y="2284"/>
                  </a:cubicBezTo>
                  <a:cubicBezTo>
                    <a:pt x="15060" y="1499"/>
                    <a:pt x="14364" y="964"/>
                    <a:pt x="13775" y="643"/>
                  </a:cubicBezTo>
                  <a:cubicBezTo>
                    <a:pt x="13312" y="393"/>
                    <a:pt x="12723" y="179"/>
                    <a:pt x="12045" y="0"/>
                  </a:cubicBezTo>
                  <a:lnTo>
                    <a:pt x="11848" y="232"/>
                  </a:lnTo>
                  <a:cubicBezTo>
                    <a:pt x="11795" y="304"/>
                    <a:pt x="10546" y="1695"/>
                    <a:pt x="7531" y="1695"/>
                  </a:cubicBezTo>
                  <a:cubicBezTo>
                    <a:pt x="4533" y="1695"/>
                    <a:pt x="3284" y="304"/>
                    <a:pt x="3230" y="232"/>
                  </a:cubicBezTo>
                  <a:lnTo>
                    <a:pt x="303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2"/>
            <p:cNvSpPr/>
            <p:nvPr/>
          </p:nvSpPr>
          <p:spPr>
            <a:xfrm>
              <a:off x="4545325" y="3401900"/>
              <a:ext cx="182475" cy="106650"/>
            </a:xfrm>
            <a:custGeom>
              <a:rect b="b" l="l" r="r" t="t"/>
              <a:pathLst>
                <a:path extrusionOk="0" h="4266" w="7299">
                  <a:moveTo>
                    <a:pt x="3641" y="1"/>
                  </a:moveTo>
                  <a:cubicBezTo>
                    <a:pt x="2677" y="1"/>
                    <a:pt x="1749" y="376"/>
                    <a:pt x="1053" y="1071"/>
                  </a:cubicBezTo>
                  <a:cubicBezTo>
                    <a:pt x="482" y="1625"/>
                    <a:pt x="126" y="2338"/>
                    <a:pt x="1" y="3123"/>
                  </a:cubicBezTo>
                  <a:lnTo>
                    <a:pt x="18" y="3123"/>
                  </a:lnTo>
                  <a:cubicBezTo>
                    <a:pt x="18" y="3123"/>
                    <a:pt x="268" y="3391"/>
                    <a:pt x="804" y="3677"/>
                  </a:cubicBezTo>
                  <a:cubicBezTo>
                    <a:pt x="1339" y="3944"/>
                    <a:pt x="2267" y="4265"/>
                    <a:pt x="3641" y="4265"/>
                  </a:cubicBezTo>
                  <a:cubicBezTo>
                    <a:pt x="5032" y="4265"/>
                    <a:pt x="5960" y="3944"/>
                    <a:pt x="6495" y="3677"/>
                  </a:cubicBezTo>
                  <a:cubicBezTo>
                    <a:pt x="7031" y="3391"/>
                    <a:pt x="7280" y="3123"/>
                    <a:pt x="7280" y="3123"/>
                  </a:cubicBezTo>
                  <a:lnTo>
                    <a:pt x="7298" y="3123"/>
                  </a:lnTo>
                  <a:cubicBezTo>
                    <a:pt x="7173" y="2338"/>
                    <a:pt x="6817" y="1625"/>
                    <a:pt x="6246" y="1071"/>
                  </a:cubicBezTo>
                  <a:cubicBezTo>
                    <a:pt x="5550" y="376"/>
                    <a:pt x="4622" y="1"/>
                    <a:pt x="36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1" name="Google Shape;751;p32"/>
          <p:cNvGrpSpPr/>
          <p:nvPr/>
        </p:nvGrpSpPr>
        <p:grpSpPr>
          <a:xfrm>
            <a:off x="3359959" y="1957167"/>
            <a:ext cx="427064" cy="392156"/>
            <a:chOff x="2203925" y="3390750"/>
            <a:chExt cx="376500" cy="345725"/>
          </a:xfrm>
        </p:grpSpPr>
        <p:sp>
          <p:nvSpPr>
            <p:cNvPr id="752" name="Google Shape;752;p32"/>
            <p:cNvSpPr/>
            <p:nvPr/>
          </p:nvSpPr>
          <p:spPr>
            <a:xfrm>
              <a:off x="2203925" y="3442500"/>
              <a:ext cx="45525" cy="66050"/>
            </a:xfrm>
            <a:custGeom>
              <a:rect b="b" l="l" r="r" t="t"/>
              <a:pathLst>
                <a:path extrusionOk="0" h="2642" w="1821">
                  <a:moveTo>
                    <a:pt x="447" y="1"/>
                  </a:moveTo>
                  <a:cubicBezTo>
                    <a:pt x="197" y="1"/>
                    <a:pt x="1" y="197"/>
                    <a:pt x="1" y="429"/>
                  </a:cubicBezTo>
                  <a:lnTo>
                    <a:pt x="1" y="2195"/>
                  </a:lnTo>
                  <a:cubicBezTo>
                    <a:pt x="1" y="2445"/>
                    <a:pt x="197" y="2641"/>
                    <a:pt x="447" y="2641"/>
                  </a:cubicBezTo>
                  <a:lnTo>
                    <a:pt x="1821" y="2641"/>
                  </a:lnTo>
                  <a:lnTo>
                    <a:pt x="182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2"/>
            <p:cNvSpPr/>
            <p:nvPr/>
          </p:nvSpPr>
          <p:spPr>
            <a:xfrm>
              <a:off x="2271725" y="3390750"/>
              <a:ext cx="308700" cy="345725"/>
            </a:xfrm>
            <a:custGeom>
              <a:rect b="b" l="l" r="r" t="t"/>
              <a:pathLst>
                <a:path extrusionOk="0" h="13829" w="12348">
                  <a:moveTo>
                    <a:pt x="6620" y="2945"/>
                  </a:moveTo>
                  <a:cubicBezTo>
                    <a:pt x="6852" y="2945"/>
                    <a:pt x="7048" y="3141"/>
                    <a:pt x="7048" y="3391"/>
                  </a:cubicBezTo>
                  <a:cubicBezTo>
                    <a:pt x="7048" y="3623"/>
                    <a:pt x="6852" y="3837"/>
                    <a:pt x="6620" y="3837"/>
                  </a:cubicBezTo>
                  <a:lnTo>
                    <a:pt x="1910" y="3837"/>
                  </a:lnTo>
                  <a:cubicBezTo>
                    <a:pt x="1660" y="3837"/>
                    <a:pt x="1464" y="3623"/>
                    <a:pt x="1464" y="3391"/>
                  </a:cubicBezTo>
                  <a:cubicBezTo>
                    <a:pt x="1464" y="3141"/>
                    <a:pt x="1660" y="2945"/>
                    <a:pt x="1910" y="2945"/>
                  </a:cubicBezTo>
                  <a:close/>
                  <a:moveTo>
                    <a:pt x="9546" y="2945"/>
                  </a:moveTo>
                  <a:cubicBezTo>
                    <a:pt x="9796" y="2945"/>
                    <a:pt x="9993" y="3141"/>
                    <a:pt x="9993" y="3391"/>
                  </a:cubicBezTo>
                  <a:cubicBezTo>
                    <a:pt x="9993" y="3623"/>
                    <a:pt x="9796" y="3837"/>
                    <a:pt x="9546" y="3837"/>
                  </a:cubicBezTo>
                  <a:lnTo>
                    <a:pt x="8369" y="3837"/>
                  </a:lnTo>
                  <a:cubicBezTo>
                    <a:pt x="8137" y="3837"/>
                    <a:pt x="7941" y="3623"/>
                    <a:pt x="7941" y="3391"/>
                  </a:cubicBezTo>
                  <a:cubicBezTo>
                    <a:pt x="7941" y="3141"/>
                    <a:pt x="8137" y="2945"/>
                    <a:pt x="8369" y="2945"/>
                  </a:cubicBezTo>
                  <a:close/>
                  <a:moveTo>
                    <a:pt x="7352" y="5586"/>
                  </a:moveTo>
                  <a:lnTo>
                    <a:pt x="7352" y="7655"/>
                  </a:lnTo>
                  <a:lnTo>
                    <a:pt x="6031" y="7655"/>
                  </a:lnTo>
                  <a:cubicBezTo>
                    <a:pt x="5621" y="7655"/>
                    <a:pt x="5282" y="7316"/>
                    <a:pt x="5282" y="6924"/>
                  </a:cubicBezTo>
                  <a:lnTo>
                    <a:pt x="5282" y="5586"/>
                  </a:lnTo>
                  <a:lnTo>
                    <a:pt x="5871" y="5586"/>
                  </a:lnTo>
                  <a:lnTo>
                    <a:pt x="5871" y="6335"/>
                  </a:lnTo>
                  <a:cubicBezTo>
                    <a:pt x="5871" y="6567"/>
                    <a:pt x="6067" y="6763"/>
                    <a:pt x="6317" y="6763"/>
                  </a:cubicBezTo>
                  <a:cubicBezTo>
                    <a:pt x="6567" y="6763"/>
                    <a:pt x="6763" y="6567"/>
                    <a:pt x="6763" y="6335"/>
                  </a:cubicBezTo>
                  <a:lnTo>
                    <a:pt x="6763" y="5586"/>
                  </a:lnTo>
                  <a:close/>
                  <a:moveTo>
                    <a:pt x="7227" y="1"/>
                  </a:moveTo>
                  <a:cubicBezTo>
                    <a:pt x="6959" y="1"/>
                    <a:pt x="6763" y="197"/>
                    <a:pt x="6763" y="447"/>
                  </a:cubicBezTo>
                  <a:lnTo>
                    <a:pt x="6763" y="1178"/>
                  </a:lnTo>
                  <a:lnTo>
                    <a:pt x="2427" y="1178"/>
                  </a:lnTo>
                  <a:cubicBezTo>
                    <a:pt x="1624" y="1178"/>
                    <a:pt x="839" y="1375"/>
                    <a:pt x="126" y="1732"/>
                  </a:cubicBezTo>
                  <a:lnTo>
                    <a:pt x="1" y="1785"/>
                  </a:lnTo>
                  <a:lnTo>
                    <a:pt x="1" y="4979"/>
                  </a:lnTo>
                  <a:lnTo>
                    <a:pt x="126" y="5050"/>
                  </a:lnTo>
                  <a:cubicBezTo>
                    <a:pt x="839" y="5407"/>
                    <a:pt x="1624" y="5586"/>
                    <a:pt x="2427" y="5586"/>
                  </a:cubicBezTo>
                  <a:lnTo>
                    <a:pt x="4408" y="5586"/>
                  </a:lnTo>
                  <a:lnTo>
                    <a:pt x="4408" y="6924"/>
                  </a:lnTo>
                  <a:cubicBezTo>
                    <a:pt x="4408" y="7816"/>
                    <a:pt x="5121" y="8530"/>
                    <a:pt x="6031" y="8530"/>
                  </a:cubicBezTo>
                  <a:lnTo>
                    <a:pt x="7352" y="8530"/>
                  </a:lnTo>
                  <a:lnTo>
                    <a:pt x="7352" y="10439"/>
                  </a:lnTo>
                  <a:cubicBezTo>
                    <a:pt x="7352" y="10689"/>
                    <a:pt x="7548" y="10885"/>
                    <a:pt x="7780" y="10885"/>
                  </a:cubicBezTo>
                  <a:lnTo>
                    <a:pt x="8815" y="10885"/>
                  </a:lnTo>
                  <a:lnTo>
                    <a:pt x="8815" y="11741"/>
                  </a:lnTo>
                  <a:cubicBezTo>
                    <a:pt x="8815" y="12384"/>
                    <a:pt x="8315" y="12937"/>
                    <a:pt x="7673" y="12937"/>
                  </a:cubicBezTo>
                  <a:cubicBezTo>
                    <a:pt x="7662" y="12937"/>
                    <a:pt x="7652" y="12937"/>
                    <a:pt x="7641" y="12937"/>
                  </a:cubicBezTo>
                  <a:cubicBezTo>
                    <a:pt x="6995" y="12937"/>
                    <a:pt x="6460" y="12409"/>
                    <a:pt x="6460" y="11777"/>
                  </a:cubicBezTo>
                  <a:lnTo>
                    <a:pt x="6460" y="11652"/>
                  </a:lnTo>
                  <a:cubicBezTo>
                    <a:pt x="6460" y="10913"/>
                    <a:pt x="5870" y="10296"/>
                    <a:pt x="5152" y="10296"/>
                  </a:cubicBezTo>
                  <a:cubicBezTo>
                    <a:pt x="5142" y="10296"/>
                    <a:pt x="5132" y="10296"/>
                    <a:pt x="5121" y="10296"/>
                  </a:cubicBezTo>
                  <a:cubicBezTo>
                    <a:pt x="4408" y="10314"/>
                    <a:pt x="3819" y="10903"/>
                    <a:pt x="3819" y="11616"/>
                  </a:cubicBezTo>
                  <a:lnTo>
                    <a:pt x="3819" y="12491"/>
                  </a:lnTo>
                  <a:cubicBezTo>
                    <a:pt x="3819" y="12723"/>
                    <a:pt x="3997" y="12937"/>
                    <a:pt x="4229" y="12937"/>
                  </a:cubicBezTo>
                  <a:cubicBezTo>
                    <a:pt x="4241" y="12938"/>
                    <a:pt x="4252" y="12938"/>
                    <a:pt x="4263" y="12938"/>
                  </a:cubicBezTo>
                  <a:cubicBezTo>
                    <a:pt x="4513" y="12938"/>
                    <a:pt x="4693" y="12748"/>
                    <a:pt x="4693" y="12509"/>
                  </a:cubicBezTo>
                  <a:lnTo>
                    <a:pt x="4693" y="11634"/>
                  </a:lnTo>
                  <a:cubicBezTo>
                    <a:pt x="4693" y="11402"/>
                    <a:pt x="4890" y="11188"/>
                    <a:pt x="5121" y="11188"/>
                  </a:cubicBezTo>
                  <a:cubicBezTo>
                    <a:pt x="5132" y="11187"/>
                    <a:pt x="5143" y="11187"/>
                    <a:pt x="5153" y="11187"/>
                  </a:cubicBezTo>
                  <a:cubicBezTo>
                    <a:pt x="5389" y="11187"/>
                    <a:pt x="5585" y="11377"/>
                    <a:pt x="5585" y="11616"/>
                  </a:cubicBezTo>
                  <a:lnTo>
                    <a:pt x="5585" y="11741"/>
                  </a:lnTo>
                  <a:cubicBezTo>
                    <a:pt x="5585" y="12883"/>
                    <a:pt x="6495" y="13811"/>
                    <a:pt x="7619" y="13829"/>
                  </a:cubicBezTo>
                  <a:cubicBezTo>
                    <a:pt x="8761" y="13829"/>
                    <a:pt x="9707" y="12919"/>
                    <a:pt x="9707" y="11777"/>
                  </a:cubicBezTo>
                  <a:lnTo>
                    <a:pt x="9707" y="10885"/>
                  </a:lnTo>
                  <a:lnTo>
                    <a:pt x="10724" y="10885"/>
                  </a:lnTo>
                  <a:cubicBezTo>
                    <a:pt x="10974" y="10885"/>
                    <a:pt x="11170" y="10689"/>
                    <a:pt x="11170" y="10439"/>
                  </a:cubicBezTo>
                  <a:lnTo>
                    <a:pt x="11170" y="9118"/>
                  </a:lnTo>
                  <a:lnTo>
                    <a:pt x="9564" y="9118"/>
                  </a:lnTo>
                  <a:cubicBezTo>
                    <a:pt x="9332" y="9118"/>
                    <a:pt x="9118" y="8940"/>
                    <a:pt x="9118" y="8708"/>
                  </a:cubicBezTo>
                  <a:cubicBezTo>
                    <a:pt x="9100" y="8440"/>
                    <a:pt x="9297" y="8244"/>
                    <a:pt x="9546" y="8244"/>
                  </a:cubicBezTo>
                  <a:lnTo>
                    <a:pt x="11170" y="8244"/>
                  </a:lnTo>
                  <a:lnTo>
                    <a:pt x="11170" y="7352"/>
                  </a:lnTo>
                  <a:lnTo>
                    <a:pt x="9564" y="7352"/>
                  </a:lnTo>
                  <a:cubicBezTo>
                    <a:pt x="9332" y="7352"/>
                    <a:pt x="9118" y="7174"/>
                    <a:pt x="9118" y="6942"/>
                  </a:cubicBezTo>
                  <a:cubicBezTo>
                    <a:pt x="9100" y="6692"/>
                    <a:pt x="9297" y="6478"/>
                    <a:pt x="9546" y="6478"/>
                  </a:cubicBezTo>
                  <a:lnTo>
                    <a:pt x="11170" y="6478"/>
                  </a:lnTo>
                  <a:lnTo>
                    <a:pt x="11170" y="5336"/>
                  </a:lnTo>
                  <a:lnTo>
                    <a:pt x="12223" y="4283"/>
                  </a:lnTo>
                  <a:cubicBezTo>
                    <a:pt x="12294" y="4212"/>
                    <a:pt x="12348" y="4087"/>
                    <a:pt x="12348" y="3980"/>
                  </a:cubicBezTo>
                  <a:lnTo>
                    <a:pt x="12348" y="1625"/>
                  </a:lnTo>
                  <a:cubicBezTo>
                    <a:pt x="12348" y="1375"/>
                    <a:pt x="12151" y="1178"/>
                    <a:pt x="11902" y="1178"/>
                  </a:cubicBezTo>
                  <a:lnTo>
                    <a:pt x="9404" y="1178"/>
                  </a:lnTo>
                  <a:lnTo>
                    <a:pt x="9404" y="465"/>
                  </a:lnTo>
                  <a:cubicBezTo>
                    <a:pt x="9404" y="215"/>
                    <a:pt x="9225" y="19"/>
                    <a:pt x="8993" y="1"/>
                  </a:cubicBezTo>
                  <a:cubicBezTo>
                    <a:pt x="8726" y="1"/>
                    <a:pt x="8529" y="197"/>
                    <a:pt x="8529" y="447"/>
                  </a:cubicBezTo>
                  <a:lnTo>
                    <a:pt x="8529" y="1178"/>
                  </a:lnTo>
                  <a:lnTo>
                    <a:pt x="7637" y="1178"/>
                  </a:lnTo>
                  <a:lnTo>
                    <a:pt x="7637" y="465"/>
                  </a:lnTo>
                  <a:cubicBezTo>
                    <a:pt x="7637" y="215"/>
                    <a:pt x="7459" y="19"/>
                    <a:pt x="72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3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SETS US APART?</a:t>
            </a:r>
            <a:endParaRPr/>
          </a:p>
        </p:txBody>
      </p:sp>
      <p:sp>
        <p:nvSpPr>
          <p:cNvPr id="759" name="Google Shape;759;p33"/>
          <p:cNvSpPr txBox="1"/>
          <p:nvPr>
            <p:ph idx="1" type="subTitle"/>
          </p:nvPr>
        </p:nvSpPr>
        <p:spPr>
          <a:xfrm>
            <a:off x="356850" y="3213775"/>
            <a:ext cx="2813100" cy="100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Our projects are for everyone to enjoy. We love exploring and bending all kinds of genres and character concepts and backgrounds</a:t>
            </a:r>
            <a:endParaRPr/>
          </a:p>
        </p:txBody>
      </p:sp>
      <p:sp>
        <p:nvSpPr>
          <p:cNvPr id="760" name="Google Shape;760;p33"/>
          <p:cNvSpPr txBox="1"/>
          <p:nvPr>
            <p:ph idx="4" type="subTitle"/>
          </p:nvPr>
        </p:nvSpPr>
        <p:spPr>
          <a:xfrm>
            <a:off x="3528597" y="3213850"/>
            <a:ext cx="2086800" cy="66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We listen to what people want. A new tycoon game? We’ll make it.</a:t>
            </a:r>
            <a:endParaRPr/>
          </a:p>
        </p:txBody>
      </p:sp>
      <p:sp>
        <p:nvSpPr>
          <p:cNvPr id="761" name="Google Shape;761;p33"/>
          <p:cNvSpPr txBox="1"/>
          <p:nvPr>
            <p:ph idx="6" type="subTitle"/>
          </p:nvPr>
        </p:nvSpPr>
        <p:spPr>
          <a:xfrm>
            <a:off x="6128112" y="3213850"/>
            <a:ext cx="2505000" cy="124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We never put out half of a project! We have high standards for our  work and will always ensure the project is in a great condition before release!</a:t>
            </a:r>
            <a:endParaRPr/>
          </a:p>
        </p:txBody>
      </p:sp>
      <p:grpSp>
        <p:nvGrpSpPr>
          <p:cNvPr id="762" name="Google Shape;762;p33"/>
          <p:cNvGrpSpPr/>
          <p:nvPr/>
        </p:nvGrpSpPr>
        <p:grpSpPr>
          <a:xfrm>
            <a:off x="1377750" y="1808875"/>
            <a:ext cx="771300" cy="771300"/>
            <a:chOff x="1377750" y="1690325"/>
            <a:chExt cx="771300" cy="771300"/>
          </a:xfrm>
        </p:grpSpPr>
        <p:sp>
          <p:nvSpPr>
            <p:cNvPr id="763" name="Google Shape;763;p33"/>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3"/>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3"/>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3"/>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3"/>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8" name="Google Shape;768;p33"/>
          <p:cNvGrpSpPr/>
          <p:nvPr/>
        </p:nvGrpSpPr>
        <p:grpSpPr>
          <a:xfrm>
            <a:off x="4186350" y="1808875"/>
            <a:ext cx="771300" cy="771300"/>
            <a:chOff x="1377750" y="1690325"/>
            <a:chExt cx="771300" cy="771300"/>
          </a:xfrm>
        </p:grpSpPr>
        <p:sp>
          <p:nvSpPr>
            <p:cNvPr id="769" name="Google Shape;769;p33"/>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3"/>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3"/>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3"/>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3"/>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4" name="Google Shape;774;p33"/>
          <p:cNvGrpSpPr/>
          <p:nvPr/>
        </p:nvGrpSpPr>
        <p:grpSpPr>
          <a:xfrm>
            <a:off x="6994950" y="1808875"/>
            <a:ext cx="771300" cy="771300"/>
            <a:chOff x="1377750" y="1690325"/>
            <a:chExt cx="771300" cy="771300"/>
          </a:xfrm>
        </p:grpSpPr>
        <p:sp>
          <p:nvSpPr>
            <p:cNvPr id="775" name="Google Shape;775;p33"/>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3"/>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3"/>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3"/>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3"/>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0" name="Google Shape;780;p33"/>
          <p:cNvGrpSpPr/>
          <p:nvPr/>
        </p:nvGrpSpPr>
        <p:grpSpPr>
          <a:xfrm>
            <a:off x="1597888" y="2006275"/>
            <a:ext cx="331025" cy="376500"/>
            <a:chOff x="1097225" y="3381400"/>
            <a:chExt cx="331025" cy="376500"/>
          </a:xfrm>
        </p:grpSpPr>
        <p:sp>
          <p:nvSpPr>
            <p:cNvPr id="781" name="Google Shape;781;p33"/>
            <p:cNvSpPr/>
            <p:nvPr/>
          </p:nvSpPr>
          <p:spPr>
            <a:xfrm>
              <a:off x="1196700" y="3684275"/>
              <a:ext cx="21900" cy="7150"/>
            </a:xfrm>
            <a:custGeom>
              <a:rect b="b" l="l" r="r" t="t"/>
              <a:pathLst>
                <a:path extrusionOk="0" h="286" w="876">
                  <a:moveTo>
                    <a:pt x="1" y="0"/>
                  </a:moveTo>
                  <a:lnTo>
                    <a:pt x="1" y="286"/>
                  </a:lnTo>
                  <a:lnTo>
                    <a:pt x="875" y="286"/>
                  </a:lnTo>
                  <a:lnTo>
                    <a:pt x="8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3"/>
            <p:cNvSpPr/>
            <p:nvPr/>
          </p:nvSpPr>
          <p:spPr>
            <a:xfrm>
              <a:off x="1196700" y="3436250"/>
              <a:ext cx="110200" cy="67825"/>
            </a:xfrm>
            <a:custGeom>
              <a:rect b="b" l="l" r="r" t="t"/>
              <a:pathLst>
                <a:path extrusionOk="0" h="2713" w="4408">
                  <a:moveTo>
                    <a:pt x="1" y="1"/>
                  </a:moveTo>
                  <a:lnTo>
                    <a:pt x="1" y="2713"/>
                  </a:lnTo>
                  <a:lnTo>
                    <a:pt x="4408" y="2713"/>
                  </a:lnTo>
                  <a:lnTo>
                    <a:pt x="44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3"/>
            <p:cNvSpPr/>
            <p:nvPr/>
          </p:nvSpPr>
          <p:spPr>
            <a:xfrm>
              <a:off x="1339900" y="3381400"/>
              <a:ext cx="88350" cy="376500"/>
            </a:xfrm>
            <a:custGeom>
              <a:rect b="b" l="l" r="r" t="t"/>
              <a:pathLst>
                <a:path extrusionOk="0" h="15060" w="3534">
                  <a:moveTo>
                    <a:pt x="1767" y="0"/>
                  </a:moveTo>
                  <a:lnTo>
                    <a:pt x="1767" y="7548"/>
                  </a:lnTo>
                  <a:cubicBezTo>
                    <a:pt x="1767" y="7655"/>
                    <a:pt x="1731" y="7744"/>
                    <a:pt x="1678" y="7815"/>
                  </a:cubicBezTo>
                  <a:lnTo>
                    <a:pt x="0" y="10046"/>
                  </a:lnTo>
                  <a:lnTo>
                    <a:pt x="0" y="15059"/>
                  </a:lnTo>
                  <a:lnTo>
                    <a:pt x="3087" y="15059"/>
                  </a:lnTo>
                  <a:cubicBezTo>
                    <a:pt x="3337" y="15059"/>
                    <a:pt x="3533" y="14863"/>
                    <a:pt x="3533" y="14613"/>
                  </a:cubicBezTo>
                  <a:lnTo>
                    <a:pt x="3533" y="446"/>
                  </a:lnTo>
                  <a:cubicBezTo>
                    <a:pt x="3533" y="196"/>
                    <a:pt x="3337" y="0"/>
                    <a:pt x="30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3"/>
            <p:cNvSpPr/>
            <p:nvPr/>
          </p:nvSpPr>
          <p:spPr>
            <a:xfrm>
              <a:off x="1102600" y="3581225"/>
              <a:ext cx="248475" cy="37050"/>
            </a:xfrm>
            <a:custGeom>
              <a:rect b="b" l="l" r="r" t="t"/>
              <a:pathLst>
                <a:path extrusionOk="0" h="1482" w="9939">
                  <a:moveTo>
                    <a:pt x="1106" y="1"/>
                  </a:moveTo>
                  <a:lnTo>
                    <a:pt x="0" y="1482"/>
                  </a:lnTo>
                  <a:lnTo>
                    <a:pt x="8832" y="1482"/>
                  </a:lnTo>
                  <a:lnTo>
                    <a:pt x="993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3"/>
            <p:cNvSpPr/>
            <p:nvPr/>
          </p:nvSpPr>
          <p:spPr>
            <a:xfrm>
              <a:off x="1097225" y="3640100"/>
              <a:ext cx="220850" cy="117800"/>
            </a:xfrm>
            <a:custGeom>
              <a:rect b="b" l="l" r="r" t="t"/>
              <a:pathLst>
                <a:path extrusionOk="0" h="4712" w="8834">
                  <a:moveTo>
                    <a:pt x="1767" y="875"/>
                  </a:moveTo>
                  <a:cubicBezTo>
                    <a:pt x="2017" y="875"/>
                    <a:pt x="2213" y="1071"/>
                    <a:pt x="2213" y="1321"/>
                  </a:cubicBezTo>
                  <a:lnTo>
                    <a:pt x="2213" y="2499"/>
                  </a:lnTo>
                  <a:cubicBezTo>
                    <a:pt x="2213" y="2749"/>
                    <a:pt x="2017" y="2945"/>
                    <a:pt x="1767" y="2945"/>
                  </a:cubicBezTo>
                  <a:cubicBezTo>
                    <a:pt x="1518" y="2945"/>
                    <a:pt x="1321" y="2749"/>
                    <a:pt x="1321" y="2499"/>
                  </a:cubicBezTo>
                  <a:lnTo>
                    <a:pt x="1321" y="1321"/>
                  </a:lnTo>
                  <a:cubicBezTo>
                    <a:pt x="1321" y="1071"/>
                    <a:pt x="1518" y="875"/>
                    <a:pt x="1767" y="875"/>
                  </a:cubicBezTo>
                  <a:close/>
                  <a:moveTo>
                    <a:pt x="5300" y="875"/>
                  </a:moveTo>
                  <a:cubicBezTo>
                    <a:pt x="5532" y="875"/>
                    <a:pt x="5728" y="1071"/>
                    <a:pt x="5728" y="1321"/>
                  </a:cubicBezTo>
                  <a:lnTo>
                    <a:pt x="5728" y="2499"/>
                  </a:lnTo>
                  <a:cubicBezTo>
                    <a:pt x="5728" y="2749"/>
                    <a:pt x="5532" y="2945"/>
                    <a:pt x="5300" y="2945"/>
                  </a:cubicBezTo>
                  <a:lnTo>
                    <a:pt x="3534" y="2945"/>
                  </a:lnTo>
                  <a:cubicBezTo>
                    <a:pt x="3284" y="2945"/>
                    <a:pt x="3088" y="2749"/>
                    <a:pt x="3088" y="2499"/>
                  </a:cubicBezTo>
                  <a:lnTo>
                    <a:pt x="3088" y="1321"/>
                  </a:lnTo>
                  <a:cubicBezTo>
                    <a:pt x="3088" y="1071"/>
                    <a:pt x="3284" y="875"/>
                    <a:pt x="3534" y="875"/>
                  </a:cubicBezTo>
                  <a:close/>
                  <a:moveTo>
                    <a:pt x="7067" y="875"/>
                  </a:moveTo>
                  <a:cubicBezTo>
                    <a:pt x="7299" y="875"/>
                    <a:pt x="7495" y="1071"/>
                    <a:pt x="7495" y="1321"/>
                  </a:cubicBezTo>
                  <a:lnTo>
                    <a:pt x="7495" y="2499"/>
                  </a:lnTo>
                  <a:cubicBezTo>
                    <a:pt x="7495" y="2749"/>
                    <a:pt x="7299" y="2945"/>
                    <a:pt x="7067" y="2945"/>
                  </a:cubicBezTo>
                  <a:cubicBezTo>
                    <a:pt x="6817" y="2945"/>
                    <a:pt x="6621" y="2749"/>
                    <a:pt x="6621" y="2499"/>
                  </a:cubicBezTo>
                  <a:lnTo>
                    <a:pt x="6621" y="1321"/>
                  </a:lnTo>
                  <a:cubicBezTo>
                    <a:pt x="6621" y="1071"/>
                    <a:pt x="6817" y="875"/>
                    <a:pt x="7067" y="875"/>
                  </a:cubicBezTo>
                  <a:close/>
                  <a:moveTo>
                    <a:pt x="1" y="1"/>
                  </a:moveTo>
                  <a:lnTo>
                    <a:pt x="1" y="4265"/>
                  </a:lnTo>
                  <a:cubicBezTo>
                    <a:pt x="1" y="4515"/>
                    <a:pt x="197" y="4711"/>
                    <a:pt x="447" y="4711"/>
                  </a:cubicBezTo>
                  <a:lnTo>
                    <a:pt x="8833" y="4711"/>
                  </a:lnTo>
                  <a:lnTo>
                    <a:pt x="883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3"/>
            <p:cNvSpPr/>
            <p:nvPr/>
          </p:nvSpPr>
          <p:spPr>
            <a:xfrm>
              <a:off x="1141400" y="3381400"/>
              <a:ext cx="220375" cy="178000"/>
            </a:xfrm>
            <a:custGeom>
              <a:rect b="b" l="l" r="r" t="t"/>
              <a:pathLst>
                <a:path extrusionOk="0" h="7120" w="8815">
                  <a:moveTo>
                    <a:pt x="7066" y="1321"/>
                  </a:moveTo>
                  <a:cubicBezTo>
                    <a:pt x="7298" y="1321"/>
                    <a:pt x="7494" y="1517"/>
                    <a:pt x="7494" y="1767"/>
                  </a:cubicBezTo>
                  <a:lnTo>
                    <a:pt x="7494" y="5353"/>
                  </a:lnTo>
                  <a:cubicBezTo>
                    <a:pt x="7494" y="5585"/>
                    <a:pt x="7298" y="5799"/>
                    <a:pt x="7066" y="5799"/>
                  </a:cubicBezTo>
                  <a:lnTo>
                    <a:pt x="1767" y="5799"/>
                  </a:lnTo>
                  <a:cubicBezTo>
                    <a:pt x="1517" y="5799"/>
                    <a:pt x="1321" y="5585"/>
                    <a:pt x="1321" y="5353"/>
                  </a:cubicBezTo>
                  <a:lnTo>
                    <a:pt x="1321" y="1767"/>
                  </a:lnTo>
                  <a:cubicBezTo>
                    <a:pt x="1321" y="1517"/>
                    <a:pt x="1517" y="1321"/>
                    <a:pt x="1767" y="1321"/>
                  </a:cubicBezTo>
                  <a:close/>
                  <a:moveTo>
                    <a:pt x="446" y="0"/>
                  </a:moveTo>
                  <a:cubicBezTo>
                    <a:pt x="197" y="0"/>
                    <a:pt x="0" y="196"/>
                    <a:pt x="0" y="446"/>
                  </a:cubicBezTo>
                  <a:lnTo>
                    <a:pt x="0" y="7119"/>
                  </a:lnTo>
                  <a:lnTo>
                    <a:pt x="8815" y="7119"/>
                  </a:lnTo>
                  <a:lnTo>
                    <a:pt x="881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7" name="Google Shape;787;p33"/>
          <p:cNvGrpSpPr/>
          <p:nvPr/>
        </p:nvGrpSpPr>
        <p:grpSpPr>
          <a:xfrm>
            <a:off x="4384638" y="2006275"/>
            <a:ext cx="374725" cy="376500"/>
            <a:chOff x="1075375" y="2815775"/>
            <a:chExt cx="374725" cy="376500"/>
          </a:xfrm>
        </p:grpSpPr>
        <p:sp>
          <p:nvSpPr>
            <p:cNvPr id="788" name="Google Shape;788;p33"/>
            <p:cNvSpPr/>
            <p:nvPr/>
          </p:nvSpPr>
          <p:spPr>
            <a:xfrm>
              <a:off x="1075375" y="3008475"/>
              <a:ext cx="374725" cy="183800"/>
            </a:xfrm>
            <a:custGeom>
              <a:rect b="b" l="l" r="r" t="t"/>
              <a:pathLst>
                <a:path extrusionOk="0" h="7352" w="14989">
                  <a:moveTo>
                    <a:pt x="11313" y="2195"/>
                  </a:moveTo>
                  <a:cubicBezTo>
                    <a:pt x="11563" y="2195"/>
                    <a:pt x="11759" y="2392"/>
                    <a:pt x="11759" y="2641"/>
                  </a:cubicBezTo>
                  <a:cubicBezTo>
                    <a:pt x="11759" y="2891"/>
                    <a:pt x="11563" y="3088"/>
                    <a:pt x="11313" y="3088"/>
                  </a:cubicBezTo>
                  <a:cubicBezTo>
                    <a:pt x="11081" y="3088"/>
                    <a:pt x="10867" y="2891"/>
                    <a:pt x="10867" y="2641"/>
                  </a:cubicBezTo>
                  <a:cubicBezTo>
                    <a:pt x="10867" y="2392"/>
                    <a:pt x="11081" y="2195"/>
                    <a:pt x="11313" y="2195"/>
                  </a:cubicBezTo>
                  <a:close/>
                  <a:moveTo>
                    <a:pt x="10296" y="3230"/>
                  </a:moveTo>
                  <a:cubicBezTo>
                    <a:pt x="10528" y="3230"/>
                    <a:pt x="10724" y="3427"/>
                    <a:pt x="10724" y="3676"/>
                  </a:cubicBezTo>
                  <a:cubicBezTo>
                    <a:pt x="10724" y="3908"/>
                    <a:pt x="10528" y="4105"/>
                    <a:pt x="10296" y="4105"/>
                  </a:cubicBezTo>
                  <a:cubicBezTo>
                    <a:pt x="10046" y="4105"/>
                    <a:pt x="9850" y="3908"/>
                    <a:pt x="9850" y="3676"/>
                  </a:cubicBezTo>
                  <a:cubicBezTo>
                    <a:pt x="9850" y="3427"/>
                    <a:pt x="10046" y="3230"/>
                    <a:pt x="10296" y="3230"/>
                  </a:cubicBezTo>
                  <a:close/>
                  <a:moveTo>
                    <a:pt x="12348" y="3230"/>
                  </a:moveTo>
                  <a:cubicBezTo>
                    <a:pt x="12598" y="3230"/>
                    <a:pt x="12794" y="3427"/>
                    <a:pt x="12794" y="3676"/>
                  </a:cubicBezTo>
                  <a:cubicBezTo>
                    <a:pt x="12794" y="3908"/>
                    <a:pt x="12598" y="4105"/>
                    <a:pt x="12348" y="4105"/>
                  </a:cubicBezTo>
                  <a:cubicBezTo>
                    <a:pt x="12098" y="4105"/>
                    <a:pt x="11902" y="3908"/>
                    <a:pt x="11902" y="3676"/>
                  </a:cubicBezTo>
                  <a:cubicBezTo>
                    <a:pt x="11902" y="3427"/>
                    <a:pt x="12098" y="3230"/>
                    <a:pt x="12348" y="3230"/>
                  </a:cubicBezTo>
                  <a:close/>
                  <a:moveTo>
                    <a:pt x="11313" y="4265"/>
                  </a:moveTo>
                  <a:cubicBezTo>
                    <a:pt x="11563" y="4265"/>
                    <a:pt x="11759" y="4461"/>
                    <a:pt x="11759" y="4693"/>
                  </a:cubicBezTo>
                  <a:cubicBezTo>
                    <a:pt x="11759" y="4943"/>
                    <a:pt x="11563" y="5139"/>
                    <a:pt x="11313" y="5139"/>
                  </a:cubicBezTo>
                  <a:cubicBezTo>
                    <a:pt x="11081" y="5139"/>
                    <a:pt x="10867" y="4943"/>
                    <a:pt x="10867" y="4693"/>
                  </a:cubicBezTo>
                  <a:cubicBezTo>
                    <a:pt x="10867" y="4461"/>
                    <a:pt x="11081" y="4265"/>
                    <a:pt x="11313" y="4265"/>
                  </a:cubicBezTo>
                  <a:close/>
                  <a:moveTo>
                    <a:pt x="3676" y="2053"/>
                  </a:moveTo>
                  <a:cubicBezTo>
                    <a:pt x="3908" y="2053"/>
                    <a:pt x="4104" y="2249"/>
                    <a:pt x="4104" y="2499"/>
                  </a:cubicBezTo>
                  <a:lnTo>
                    <a:pt x="4104" y="3230"/>
                  </a:lnTo>
                  <a:lnTo>
                    <a:pt x="4854" y="3230"/>
                  </a:lnTo>
                  <a:cubicBezTo>
                    <a:pt x="5086" y="3230"/>
                    <a:pt x="5282" y="3427"/>
                    <a:pt x="5282" y="3676"/>
                  </a:cubicBezTo>
                  <a:cubicBezTo>
                    <a:pt x="5282" y="3908"/>
                    <a:pt x="5086" y="4105"/>
                    <a:pt x="4854" y="4105"/>
                  </a:cubicBezTo>
                  <a:lnTo>
                    <a:pt x="4104" y="4105"/>
                  </a:lnTo>
                  <a:lnTo>
                    <a:pt x="4104" y="4854"/>
                  </a:lnTo>
                  <a:cubicBezTo>
                    <a:pt x="4104" y="5086"/>
                    <a:pt x="3908" y="5282"/>
                    <a:pt x="3676" y="5282"/>
                  </a:cubicBezTo>
                  <a:cubicBezTo>
                    <a:pt x="3426" y="5282"/>
                    <a:pt x="3230" y="5086"/>
                    <a:pt x="3230" y="4854"/>
                  </a:cubicBezTo>
                  <a:lnTo>
                    <a:pt x="3230" y="4105"/>
                  </a:lnTo>
                  <a:lnTo>
                    <a:pt x="2499" y="4105"/>
                  </a:lnTo>
                  <a:cubicBezTo>
                    <a:pt x="2249" y="4105"/>
                    <a:pt x="2053" y="3908"/>
                    <a:pt x="2053" y="3676"/>
                  </a:cubicBezTo>
                  <a:cubicBezTo>
                    <a:pt x="2053" y="3427"/>
                    <a:pt x="2249" y="3230"/>
                    <a:pt x="2499" y="3230"/>
                  </a:cubicBezTo>
                  <a:lnTo>
                    <a:pt x="3230" y="3230"/>
                  </a:lnTo>
                  <a:lnTo>
                    <a:pt x="3230" y="2499"/>
                  </a:lnTo>
                  <a:cubicBezTo>
                    <a:pt x="3230" y="2249"/>
                    <a:pt x="3426" y="2053"/>
                    <a:pt x="3676" y="2053"/>
                  </a:cubicBezTo>
                  <a:close/>
                  <a:moveTo>
                    <a:pt x="3676" y="1"/>
                  </a:moveTo>
                  <a:cubicBezTo>
                    <a:pt x="1642" y="1"/>
                    <a:pt x="1" y="1642"/>
                    <a:pt x="1" y="3676"/>
                  </a:cubicBezTo>
                  <a:cubicBezTo>
                    <a:pt x="1" y="5693"/>
                    <a:pt x="1642" y="7352"/>
                    <a:pt x="3676" y="7352"/>
                  </a:cubicBezTo>
                  <a:cubicBezTo>
                    <a:pt x="4961" y="7352"/>
                    <a:pt x="6139" y="6674"/>
                    <a:pt x="6799" y="5585"/>
                  </a:cubicBezTo>
                  <a:lnTo>
                    <a:pt x="8173" y="5585"/>
                  </a:lnTo>
                  <a:cubicBezTo>
                    <a:pt x="8851" y="6674"/>
                    <a:pt x="10028" y="7352"/>
                    <a:pt x="11313" y="7352"/>
                  </a:cubicBezTo>
                  <a:cubicBezTo>
                    <a:pt x="13347" y="7352"/>
                    <a:pt x="14988" y="5693"/>
                    <a:pt x="14988" y="3676"/>
                  </a:cubicBezTo>
                  <a:cubicBezTo>
                    <a:pt x="14988" y="1642"/>
                    <a:pt x="13347" y="1"/>
                    <a:pt x="1131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3"/>
            <p:cNvSpPr/>
            <p:nvPr/>
          </p:nvSpPr>
          <p:spPr>
            <a:xfrm>
              <a:off x="1133825" y="2815775"/>
              <a:ext cx="294425" cy="170425"/>
            </a:xfrm>
            <a:custGeom>
              <a:rect b="b" l="l" r="r" t="t"/>
              <a:pathLst>
                <a:path extrusionOk="0" h="6817" w="11777">
                  <a:moveTo>
                    <a:pt x="2516" y="1"/>
                  </a:moveTo>
                  <a:cubicBezTo>
                    <a:pt x="1124" y="1"/>
                    <a:pt x="0" y="1125"/>
                    <a:pt x="0" y="2499"/>
                  </a:cubicBezTo>
                  <a:cubicBezTo>
                    <a:pt x="0" y="3873"/>
                    <a:pt x="1124" y="4997"/>
                    <a:pt x="2516" y="4997"/>
                  </a:cubicBezTo>
                  <a:lnTo>
                    <a:pt x="3979" y="4997"/>
                  </a:lnTo>
                  <a:cubicBezTo>
                    <a:pt x="4389" y="4997"/>
                    <a:pt x="4710" y="5318"/>
                    <a:pt x="4710" y="5728"/>
                  </a:cubicBezTo>
                  <a:lnTo>
                    <a:pt x="4710" y="5782"/>
                  </a:lnTo>
                  <a:lnTo>
                    <a:pt x="3693" y="5782"/>
                  </a:lnTo>
                  <a:cubicBezTo>
                    <a:pt x="3444" y="5782"/>
                    <a:pt x="3247" y="5996"/>
                    <a:pt x="3247" y="6228"/>
                  </a:cubicBezTo>
                  <a:lnTo>
                    <a:pt x="3247" y="6817"/>
                  </a:lnTo>
                  <a:lnTo>
                    <a:pt x="7066" y="6817"/>
                  </a:lnTo>
                  <a:lnTo>
                    <a:pt x="7066" y="6228"/>
                  </a:lnTo>
                  <a:cubicBezTo>
                    <a:pt x="7066" y="5996"/>
                    <a:pt x="6869" y="5782"/>
                    <a:pt x="6620" y="5782"/>
                  </a:cubicBezTo>
                  <a:lnTo>
                    <a:pt x="5603" y="5782"/>
                  </a:lnTo>
                  <a:lnTo>
                    <a:pt x="5603" y="5728"/>
                  </a:lnTo>
                  <a:cubicBezTo>
                    <a:pt x="5603" y="4836"/>
                    <a:pt x="4871" y="4122"/>
                    <a:pt x="3979" y="4122"/>
                  </a:cubicBezTo>
                  <a:lnTo>
                    <a:pt x="2516" y="4122"/>
                  </a:lnTo>
                  <a:cubicBezTo>
                    <a:pt x="1624" y="4122"/>
                    <a:pt x="892" y="3391"/>
                    <a:pt x="892" y="2499"/>
                  </a:cubicBezTo>
                  <a:cubicBezTo>
                    <a:pt x="892" y="1607"/>
                    <a:pt x="1624" y="875"/>
                    <a:pt x="2516" y="875"/>
                  </a:cubicBezTo>
                  <a:lnTo>
                    <a:pt x="8689" y="875"/>
                  </a:lnTo>
                  <a:cubicBezTo>
                    <a:pt x="9082" y="875"/>
                    <a:pt x="9421" y="1214"/>
                    <a:pt x="9421" y="1607"/>
                  </a:cubicBezTo>
                  <a:lnTo>
                    <a:pt x="9421" y="1821"/>
                  </a:lnTo>
                  <a:cubicBezTo>
                    <a:pt x="8582" y="2017"/>
                    <a:pt x="7940" y="2766"/>
                    <a:pt x="7940" y="3676"/>
                  </a:cubicBezTo>
                  <a:lnTo>
                    <a:pt x="7940" y="3962"/>
                  </a:lnTo>
                  <a:cubicBezTo>
                    <a:pt x="7940" y="4212"/>
                    <a:pt x="8154" y="4408"/>
                    <a:pt x="8386" y="4408"/>
                  </a:cubicBezTo>
                  <a:lnTo>
                    <a:pt x="11330" y="4408"/>
                  </a:lnTo>
                  <a:cubicBezTo>
                    <a:pt x="11580" y="4408"/>
                    <a:pt x="11776" y="4212"/>
                    <a:pt x="11776" y="3962"/>
                  </a:cubicBezTo>
                  <a:lnTo>
                    <a:pt x="11776" y="3694"/>
                  </a:lnTo>
                  <a:cubicBezTo>
                    <a:pt x="11776" y="2802"/>
                    <a:pt x="11152" y="2017"/>
                    <a:pt x="10295" y="1821"/>
                  </a:cubicBezTo>
                  <a:lnTo>
                    <a:pt x="10295" y="1607"/>
                  </a:lnTo>
                  <a:cubicBezTo>
                    <a:pt x="10295" y="714"/>
                    <a:pt x="9582" y="1"/>
                    <a:pt x="86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3"/>
            <p:cNvSpPr/>
            <p:nvPr/>
          </p:nvSpPr>
          <p:spPr>
            <a:xfrm>
              <a:off x="1347025" y="2947825"/>
              <a:ext cx="66500" cy="37050"/>
            </a:xfrm>
            <a:custGeom>
              <a:rect b="b" l="l" r="r" t="t"/>
              <a:pathLst>
                <a:path extrusionOk="0" h="1482" w="2660">
                  <a:moveTo>
                    <a:pt x="1" y="0"/>
                  </a:moveTo>
                  <a:lnTo>
                    <a:pt x="1" y="1035"/>
                  </a:lnTo>
                  <a:cubicBezTo>
                    <a:pt x="1" y="1285"/>
                    <a:pt x="215" y="1481"/>
                    <a:pt x="447" y="1481"/>
                  </a:cubicBezTo>
                  <a:lnTo>
                    <a:pt x="2213" y="1481"/>
                  </a:lnTo>
                  <a:cubicBezTo>
                    <a:pt x="2463" y="1481"/>
                    <a:pt x="2659" y="1285"/>
                    <a:pt x="2659" y="1035"/>
                  </a:cubicBezTo>
                  <a:lnTo>
                    <a:pt x="265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1" name="Google Shape;791;p33"/>
          <p:cNvGrpSpPr/>
          <p:nvPr/>
        </p:nvGrpSpPr>
        <p:grpSpPr>
          <a:xfrm>
            <a:off x="7236513" y="2006713"/>
            <a:ext cx="288175" cy="375625"/>
            <a:chOff x="552600" y="3947000"/>
            <a:chExt cx="288175" cy="375625"/>
          </a:xfrm>
        </p:grpSpPr>
        <p:sp>
          <p:nvSpPr>
            <p:cNvPr id="792" name="Google Shape;792;p33"/>
            <p:cNvSpPr/>
            <p:nvPr/>
          </p:nvSpPr>
          <p:spPr>
            <a:xfrm>
              <a:off x="552600" y="3947000"/>
              <a:ext cx="120000" cy="110200"/>
            </a:xfrm>
            <a:custGeom>
              <a:rect b="b" l="l" r="r" t="t"/>
              <a:pathLst>
                <a:path extrusionOk="0" h="4408" w="4800">
                  <a:moveTo>
                    <a:pt x="2281" y="1"/>
                  </a:moveTo>
                  <a:cubicBezTo>
                    <a:pt x="1899" y="1"/>
                    <a:pt x="1523" y="96"/>
                    <a:pt x="1178" y="286"/>
                  </a:cubicBezTo>
                  <a:cubicBezTo>
                    <a:pt x="678" y="589"/>
                    <a:pt x="303" y="1053"/>
                    <a:pt x="161" y="1624"/>
                  </a:cubicBezTo>
                  <a:cubicBezTo>
                    <a:pt x="0" y="2195"/>
                    <a:pt x="89" y="2784"/>
                    <a:pt x="375" y="3302"/>
                  </a:cubicBezTo>
                  <a:cubicBezTo>
                    <a:pt x="785" y="3997"/>
                    <a:pt x="1517" y="4408"/>
                    <a:pt x="2284" y="4408"/>
                  </a:cubicBezTo>
                  <a:cubicBezTo>
                    <a:pt x="2659" y="4408"/>
                    <a:pt x="3033" y="4301"/>
                    <a:pt x="3390" y="4104"/>
                  </a:cubicBezTo>
                  <a:cubicBezTo>
                    <a:pt x="4443" y="3498"/>
                    <a:pt x="4800" y="2142"/>
                    <a:pt x="4193" y="1107"/>
                  </a:cubicBezTo>
                  <a:cubicBezTo>
                    <a:pt x="3890" y="589"/>
                    <a:pt x="3426" y="233"/>
                    <a:pt x="2855" y="72"/>
                  </a:cubicBezTo>
                  <a:cubicBezTo>
                    <a:pt x="2665" y="24"/>
                    <a:pt x="2472" y="1"/>
                    <a:pt x="22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3"/>
            <p:cNvSpPr/>
            <p:nvPr/>
          </p:nvSpPr>
          <p:spPr>
            <a:xfrm>
              <a:off x="554825" y="4249425"/>
              <a:ext cx="285950" cy="73200"/>
            </a:xfrm>
            <a:custGeom>
              <a:rect b="b" l="l" r="r" t="t"/>
              <a:pathLst>
                <a:path extrusionOk="0" h="2928" w="11438">
                  <a:moveTo>
                    <a:pt x="1321" y="1"/>
                  </a:moveTo>
                  <a:cubicBezTo>
                    <a:pt x="589" y="1"/>
                    <a:pt x="0" y="590"/>
                    <a:pt x="0" y="1321"/>
                  </a:cubicBezTo>
                  <a:lnTo>
                    <a:pt x="0" y="2481"/>
                  </a:lnTo>
                  <a:cubicBezTo>
                    <a:pt x="0" y="2731"/>
                    <a:pt x="197" y="2927"/>
                    <a:pt x="429" y="2927"/>
                  </a:cubicBezTo>
                  <a:lnTo>
                    <a:pt x="10991" y="2927"/>
                  </a:lnTo>
                  <a:cubicBezTo>
                    <a:pt x="11241" y="2927"/>
                    <a:pt x="11437" y="2731"/>
                    <a:pt x="11437" y="2481"/>
                  </a:cubicBezTo>
                  <a:lnTo>
                    <a:pt x="11437" y="1321"/>
                  </a:lnTo>
                  <a:cubicBezTo>
                    <a:pt x="11437" y="590"/>
                    <a:pt x="10849" y="1"/>
                    <a:pt x="101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3"/>
            <p:cNvSpPr/>
            <p:nvPr/>
          </p:nvSpPr>
          <p:spPr>
            <a:xfrm>
              <a:off x="591400" y="4153975"/>
              <a:ext cx="212800" cy="72725"/>
            </a:xfrm>
            <a:custGeom>
              <a:rect b="b" l="l" r="r" t="t"/>
              <a:pathLst>
                <a:path extrusionOk="0" h="2909" w="8512">
                  <a:moveTo>
                    <a:pt x="1321" y="1"/>
                  </a:moveTo>
                  <a:cubicBezTo>
                    <a:pt x="589" y="1"/>
                    <a:pt x="0" y="589"/>
                    <a:pt x="0" y="1321"/>
                  </a:cubicBezTo>
                  <a:lnTo>
                    <a:pt x="0" y="2909"/>
                  </a:lnTo>
                  <a:lnTo>
                    <a:pt x="8511" y="2909"/>
                  </a:lnTo>
                  <a:lnTo>
                    <a:pt x="8511" y="1321"/>
                  </a:lnTo>
                  <a:cubicBezTo>
                    <a:pt x="8511" y="589"/>
                    <a:pt x="7923" y="1"/>
                    <a:pt x="71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3"/>
            <p:cNvSpPr/>
            <p:nvPr/>
          </p:nvSpPr>
          <p:spPr>
            <a:xfrm>
              <a:off x="615925" y="4045575"/>
              <a:ext cx="106650" cy="86125"/>
            </a:xfrm>
            <a:custGeom>
              <a:rect b="b" l="l" r="r" t="t"/>
              <a:pathLst>
                <a:path extrusionOk="0" h="3445" w="4266">
                  <a:moveTo>
                    <a:pt x="2285" y="1"/>
                  </a:moveTo>
                  <a:cubicBezTo>
                    <a:pt x="2035" y="376"/>
                    <a:pt x="1696" y="697"/>
                    <a:pt x="1285" y="929"/>
                  </a:cubicBezTo>
                  <a:cubicBezTo>
                    <a:pt x="893" y="1161"/>
                    <a:pt x="447" y="1286"/>
                    <a:pt x="1" y="1321"/>
                  </a:cubicBezTo>
                  <a:lnTo>
                    <a:pt x="1232" y="3444"/>
                  </a:lnTo>
                  <a:lnTo>
                    <a:pt x="4265" y="3444"/>
                  </a:lnTo>
                  <a:lnTo>
                    <a:pt x="228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96" name="Google Shape;796;p33"/>
          <p:cNvCxnSpPr>
            <a:stCxn id="763" idx="2"/>
            <a:endCxn id="759" idx="0"/>
          </p:cNvCxnSpPr>
          <p:nvPr/>
        </p:nvCxnSpPr>
        <p:spPr>
          <a:xfrm>
            <a:off x="1763400" y="2580175"/>
            <a:ext cx="0" cy="633600"/>
          </a:xfrm>
          <a:prstGeom prst="straightConnector1">
            <a:avLst/>
          </a:prstGeom>
          <a:noFill/>
          <a:ln cap="flat" cmpd="sng" w="19050">
            <a:solidFill>
              <a:schemeClr val="accent1"/>
            </a:solidFill>
            <a:prstDash val="solid"/>
            <a:round/>
            <a:headEnd len="med" w="med" type="none"/>
            <a:tailEnd len="med" w="med" type="diamond"/>
          </a:ln>
        </p:spPr>
      </p:cxnSp>
      <p:cxnSp>
        <p:nvCxnSpPr>
          <p:cNvPr id="797" name="Google Shape;797;p33"/>
          <p:cNvCxnSpPr>
            <a:stCxn id="769" idx="2"/>
            <a:endCxn id="760" idx="0"/>
          </p:cNvCxnSpPr>
          <p:nvPr/>
        </p:nvCxnSpPr>
        <p:spPr>
          <a:xfrm>
            <a:off x="4572000" y="2580175"/>
            <a:ext cx="0" cy="633600"/>
          </a:xfrm>
          <a:prstGeom prst="straightConnector1">
            <a:avLst/>
          </a:prstGeom>
          <a:noFill/>
          <a:ln cap="flat" cmpd="sng" w="19050">
            <a:solidFill>
              <a:schemeClr val="accent1"/>
            </a:solidFill>
            <a:prstDash val="solid"/>
            <a:round/>
            <a:headEnd len="med" w="med" type="none"/>
            <a:tailEnd len="med" w="med" type="diamond"/>
          </a:ln>
        </p:spPr>
      </p:cxnSp>
      <p:cxnSp>
        <p:nvCxnSpPr>
          <p:cNvPr id="798" name="Google Shape;798;p33"/>
          <p:cNvCxnSpPr>
            <a:stCxn id="775" idx="2"/>
            <a:endCxn id="761" idx="0"/>
          </p:cNvCxnSpPr>
          <p:nvPr/>
        </p:nvCxnSpPr>
        <p:spPr>
          <a:xfrm>
            <a:off x="7380600" y="2580175"/>
            <a:ext cx="0" cy="633600"/>
          </a:xfrm>
          <a:prstGeom prst="straightConnector1">
            <a:avLst/>
          </a:prstGeom>
          <a:noFill/>
          <a:ln cap="flat" cmpd="sng" w="19050">
            <a:solidFill>
              <a:schemeClr val="accent1"/>
            </a:solidFill>
            <a:prstDash val="solid"/>
            <a:round/>
            <a:headEnd len="med" w="med" type="none"/>
            <a:tailEnd len="med" w="med" type="diamond"/>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3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OBJECTIVES</a:t>
            </a:r>
            <a:endParaRPr/>
          </a:p>
        </p:txBody>
      </p:sp>
      <p:grpSp>
        <p:nvGrpSpPr>
          <p:cNvPr id="804" name="Google Shape;804;p34"/>
          <p:cNvGrpSpPr/>
          <p:nvPr/>
        </p:nvGrpSpPr>
        <p:grpSpPr>
          <a:xfrm>
            <a:off x="919640" y="1598833"/>
            <a:ext cx="2154548" cy="2425463"/>
            <a:chOff x="3641125" y="2896025"/>
            <a:chExt cx="757550" cy="852775"/>
          </a:xfrm>
        </p:grpSpPr>
        <p:sp>
          <p:nvSpPr>
            <p:cNvPr id="805" name="Google Shape;805;p34"/>
            <p:cNvSpPr/>
            <p:nvPr/>
          </p:nvSpPr>
          <p:spPr>
            <a:xfrm>
              <a:off x="3641125" y="2896025"/>
              <a:ext cx="757550" cy="852775"/>
            </a:xfrm>
            <a:custGeom>
              <a:rect b="b" l="l" r="r" t="t"/>
              <a:pathLst>
                <a:path extrusionOk="0" h="34111" w="30302">
                  <a:moveTo>
                    <a:pt x="15139" y="0"/>
                  </a:moveTo>
                  <a:cubicBezTo>
                    <a:pt x="11479" y="0"/>
                    <a:pt x="7971" y="1304"/>
                    <a:pt x="5214" y="3710"/>
                  </a:cubicBezTo>
                  <a:lnTo>
                    <a:pt x="4487" y="3860"/>
                  </a:lnTo>
                  <a:cubicBezTo>
                    <a:pt x="4462" y="3860"/>
                    <a:pt x="1830" y="4487"/>
                    <a:pt x="1830" y="4487"/>
                  </a:cubicBezTo>
                  <a:cubicBezTo>
                    <a:pt x="1479" y="4587"/>
                    <a:pt x="1229" y="4837"/>
                    <a:pt x="1128" y="5188"/>
                  </a:cubicBezTo>
                  <a:cubicBezTo>
                    <a:pt x="1053" y="5339"/>
                    <a:pt x="1028" y="5539"/>
                    <a:pt x="1078" y="5715"/>
                  </a:cubicBezTo>
                  <a:lnTo>
                    <a:pt x="1605" y="8346"/>
                  </a:lnTo>
                  <a:cubicBezTo>
                    <a:pt x="552" y="10426"/>
                    <a:pt x="1" y="12782"/>
                    <a:pt x="1" y="15138"/>
                  </a:cubicBezTo>
                  <a:lnTo>
                    <a:pt x="1" y="32181"/>
                  </a:lnTo>
                  <a:cubicBezTo>
                    <a:pt x="1" y="32707"/>
                    <a:pt x="452" y="33158"/>
                    <a:pt x="978" y="33158"/>
                  </a:cubicBezTo>
                  <a:lnTo>
                    <a:pt x="6667" y="33158"/>
                  </a:lnTo>
                  <a:lnTo>
                    <a:pt x="6692" y="33309"/>
                  </a:lnTo>
                  <a:cubicBezTo>
                    <a:pt x="6793" y="33785"/>
                    <a:pt x="7194" y="34111"/>
                    <a:pt x="7670" y="34111"/>
                  </a:cubicBezTo>
                  <a:lnTo>
                    <a:pt x="7770" y="34111"/>
                  </a:lnTo>
                  <a:lnTo>
                    <a:pt x="10828" y="33810"/>
                  </a:lnTo>
                  <a:cubicBezTo>
                    <a:pt x="10953" y="33785"/>
                    <a:pt x="11103" y="33735"/>
                    <a:pt x="11204" y="33685"/>
                  </a:cubicBezTo>
                  <a:lnTo>
                    <a:pt x="14286" y="33158"/>
                  </a:lnTo>
                  <a:lnTo>
                    <a:pt x="29324" y="33158"/>
                  </a:lnTo>
                  <a:cubicBezTo>
                    <a:pt x="29850" y="33158"/>
                    <a:pt x="30302" y="32707"/>
                    <a:pt x="30302" y="32181"/>
                  </a:cubicBezTo>
                  <a:lnTo>
                    <a:pt x="30302" y="15138"/>
                  </a:lnTo>
                  <a:cubicBezTo>
                    <a:pt x="30302" y="15013"/>
                    <a:pt x="30302" y="14888"/>
                    <a:pt x="30302" y="14762"/>
                  </a:cubicBezTo>
                  <a:cubicBezTo>
                    <a:pt x="30302" y="14512"/>
                    <a:pt x="30276" y="14286"/>
                    <a:pt x="30251" y="14061"/>
                  </a:cubicBezTo>
                  <a:cubicBezTo>
                    <a:pt x="30251" y="14010"/>
                    <a:pt x="30251" y="13935"/>
                    <a:pt x="30251" y="13885"/>
                  </a:cubicBezTo>
                  <a:cubicBezTo>
                    <a:pt x="30251" y="13810"/>
                    <a:pt x="30226" y="13735"/>
                    <a:pt x="30226" y="13660"/>
                  </a:cubicBezTo>
                  <a:cubicBezTo>
                    <a:pt x="30226" y="13609"/>
                    <a:pt x="30226" y="13534"/>
                    <a:pt x="30201" y="13459"/>
                  </a:cubicBezTo>
                  <a:cubicBezTo>
                    <a:pt x="30201" y="13359"/>
                    <a:pt x="30176" y="13259"/>
                    <a:pt x="30176" y="13183"/>
                  </a:cubicBezTo>
                  <a:cubicBezTo>
                    <a:pt x="30176" y="13083"/>
                    <a:pt x="30151" y="13008"/>
                    <a:pt x="30126" y="12908"/>
                  </a:cubicBezTo>
                  <a:cubicBezTo>
                    <a:pt x="30126" y="12858"/>
                    <a:pt x="30126" y="12807"/>
                    <a:pt x="30101" y="12757"/>
                  </a:cubicBezTo>
                  <a:cubicBezTo>
                    <a:pt x="30101" y="12732"/>
                    <a:pt x="30101" y="12707"/>
                    <a:pt x="30101" y="12682"/>
                  </a:cubicBezTo>
                  <a:cubicBezTo>
                    <a:pt x="30076" y="12582"/>
                    <a:pt x="30076" y="12507"/>
                    <a:pt x="30051" y="12432"/>
                  </a:cubicBezTo>
                  <a:cubicBezTo>
                    <a:pt x="30051" y="12381"/>
                    <a:pt x="30051" y="12356"/>
                    <a:pt x="30051" y="12331"/>
                  </a:cubicBezTo>
                  <a:cubicBezTo>
                    <a:pt x="30026" y="12281"/>
                    <a:pt x="30026" y="12231"/>
                    <a:pt x="30001" y="12156"/>
                  </a:cubicBezTo>
                  <a:cubicBezTo>
                    <a:pt x="30001" y="12106"/>
                    <a:pt x="29976" y="12031"/>
                    <a:pt x="29976" y="11955"/>
                  </a:cubicBezTo>
                  <a:cubicBezTo>
                    <a:pt x="29926" y="11780"/>
                    <a:pt x="29875" y="11579"/>
                    <a:pt x="29850" y="11404"/>
                  </a:cubicBezTo>
                  <a:cubicBezTo>
                    <a:pt x="29825" y="11329"/>
                    <a:pt x="29800" y="11254"/>
                    <a:pt x="29775" y="11178"/>
                  </a:cubicBezTo>
                  <a:cubicBezTo>
                    <a:pt x="29775" y="11178"/>
                    <a:pt x="29775" y="11153"/>
                    <a:pt x="29750" y="11128"/>
                  </a:cubicBezTo>
                  <a:cubicBezTo>
                    <a:pt x="29750" y="11078"/>
                    <a:pt x="29700" y="10928"/>
                    <a:pt x="29700" y="10928"/>
                  </a:cubicBezTo>
                  <a:cubicBezTo>
                    <a:pt x="29675" y="10827"/>
                    <a:pt x="29650" y="10727"/>
                    <a:pt x="29625" y="10627"/>
                  </a:cubicBezTo>
                  <a:cubicBezTo>
                    <a:pt x="29575" y="10502"/>
                    <a:pt x="29550" y="10401"/>
                    <a:pt x="29499" y="10276"/>
                  </a:cubicBezTo>
                  <a:cubicBezTo>
                    <a:pt x="29474" y="10201"/>
                    <a:pt x="29449" y="10101"/>
                    <a:pt x="29424" y="10025"/>
                  </a:cubicBezTo>
                  <a:lnTo>
                    <a:pt x="29349" y="9850"/>
                  </a:lnTo>
                  <a:cubicBezTo>
                    <a:pt x="29274" y="9650"/>
                    <a:pt x="29199" y="9474"/>
                    <a:pt x="29149" y="9324"/>
                  </a:cubicBezTo>
                  <a:cubicBezTo>
                    <a:pt x="29124" y="9249"/>
                    <a:pt x="29073" y="9173"/>
                    <a:pt x="29048" y="9098"/>
                  </a:cubicBezTo>
                  <a:cubicBezTo>
                    <a:pt x="28948" y="8848"/>
                    <a:pt x="28823" y="8622"/>
                    <a:pt x="28697" y="8346"/>
                  </a:cubicBezTo>
                  <a:cubicBezTo>
                    <a:pt x="28647" y="8271"/>
                    <a:pt x="28622" y="8171"/>
                    <a:pt x="28572" y="8096"/>
                  </a:cubicBezTo>
                  <a:cubicBezTo>
                    <a:pt x="28522" y="8020"/>
                    <a:pt x="28472" y="7945"/>
                    <a:pt x="28447" y="7870"/>
                  </a:cubicBezTo>
                  <a:cubicBezTo>
                    <a:pt x="28347" y="7695"/>
                    <a:pt x="28246" y="7519"/>
                    <a:pt x="28171" y="7394"/>
                  </a:cubicBezTo>
                  <a:cubicBezTo>
                    <a:pt x="28146" y="7344"/>
                    <a:pt x="28096" y="7294"/>
                    <a:pt x="28071" y="7244"/>
                  </a:cubicBezTo>
                  <a:cubicBezTo>
                    <a:pt x="28071" y="7244"/>
                    <a:pt x="28071" y="7218"/>
                    <a:pt x="28071" y="7218"/>
                  </a:cubicBezTo>
                  <a:cubicBezTo>
                    <a:pt x="27946" y="7018"/>
                    <a:pt x="27795" y="6792"/>
                    <a:pt x="27670" y="6592"/>
                  </a:cubicBezTo>
                  <a:cubicBezTo>
                    <a:pt x="27620" y="6517"/>
                    <a:pt x="27570" y="6467"/>
                    <a:pt x="27545" y="6416"/>
                  </a:cubicBezTo>
                  <a:cubicBezTo>
                    <a:pt x="27394" y="6216"/>
                    <a:pt x="27269" y="6040"/>
                    <a:pt x="27119" y="5840"/>
                  </a:cubicBezTo>
                  <a:cubicBezTo>
                    <a:pt x="27093" y="5815"/>
                    <a:pt x="27068" y="5765"/>
                    <a:pt x="27018" y="5740"/>
                  </a:cubicBezTo>
                  <a:lnTo>
                    <a:pt x="26993" y="5690"/>
                  </a:lnTo>
                  <a:cubicBezTo>
                    <a:pt x="26743" y="5364"/>
                    <a:pt x="26492" y="5088"/>
                    <a:pt x="26216" y="4787"/>
                  </a:cubicBezTo>
                  <a:cubicBezTo>
                    <a:pt x="26166" y="4737"/>
                    <a:pt x="26116" y="4687"/>
                    <a:pt x="26066" y="4637"/>
                  </a:cubicBezTo>
                  <a:cubicBezTo>
                    <a:pt x="25991" y="4562"/>
                    <a:pt x="25941" y="4487"/>
                    <a:pt x="25865" y="4436"/>
                  </a:cubicBezTo>
                  <a:cubicBezTo>
                    <a:pt x="25013" y="3584"/>
                    <a:pt x="24061" y="2832"/>
                    <a:pt x="23008" y="2206"/>
                  </a:cubicBezTo>
                  <a:lnTo>
                    <a:pt x="22758" y="953"/>
                  </a:lnTo>
                  <a:cubicBezTo>
                    <a:pt x="22657" y="477"/>
                    <a:pt x="22231" y="176"/>
                    <a:pt x="21780" y="176"/>
                  </a:cubicBezTo>
                  <a:lnTo>
                    <a:pt x="21580" y="176"/>
                  </a:lnTo>
                  <a:lnTo>
                    <a:pt x="19499" y="627"/>
                  </a:lnTo>
                  <a:cubicBezTo>
                    <a:pt x="18096" y="201"/>
                    <a:pt x="16642" y="0"/>
                    <a:pt x="15139" y="0"/>
                  </a:cubicBezTo>
                  <a:close/>
                </a:path>
              </a:pathLst>
            </a:custGeom>
            <a:solidFill>
              <a:srgbClr val="FFFFFF"/>
            </a:solidFill>
            <a:ln>
              <a:noFill/>
            </a:ln>
            <a:effectLst>
              <a:outerShdw rotWithShape="0" algn="bl" dir="2820000" dist="57150">
                <a:schemeClr val="accent5">
                  <a:alpha val="17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4"/>
            <p:cNvSpPr/>
            <p:nvPr/>
          </p:nvSpPr>
          <p:spPr>
            <a:xfrm>
              <a:off x="3665575" y="2920450"/>
              <a:ext cx="708675" cy="780100"/>
            </a:xfrm>
            <a:custGeom>
              <a:rect b="b" l="l" r="r" t="t"/>
              <a:pathLst>
                <a:path extrusionOk="0" h="31204" w="28347">
                  <a:moveTo>
                    <a:pt x="14161" y="1"/>
                  </a:moveTo>
                  <a:cubicBezTo>
                    <a:pt x="8897" y="1"/>
                    <a:pt x="4311" y="2883"/>
                    <a:pt x="1880" y="7144"/>
                  </a:cubicBezTo>
                  <a:cubicBezTo>
                    <a:pt x="677" y="9224"/>
                    <a:pt x="0" y="11605"/>
                    <a:pt x="0" y="14161"/>
                  </a:cubicBezTo>
                  <a:lnTo>
                    <a:pt x="0" y="31204"/>
                  </a:lnTo>
                  <a:lnTo>
                    <a:pt x="28346" y="31204"/>
                  </a:lnTo>
                  <a:lnTo>
                    <a:pt x="28346" y="14161"/>
                  </a:lnTo>
                  <a:cubicBezTo>
                    <a:pt x="28346" y="14036"/>
                    <a:pt x="28321" y="13911"/>
                    <a:pt x="28321" y="13810"/>
                  </a:cubicBezTo>
                  <a:cubicBezTo>
                    <a:pt x="28321" y="13585"/>
                    <a:pt x="28321" y="13384"/>
                    <a:pt x="28296" y="13159"/>
                  </a:cubicBezTo>
                  <a:cubicBezTo>
                    <a:pt x="28296" y="13109"/>
                    <a:pt x="28296" y="13033"/>
                    <a:pt x="28296" y="12983"/>
                  </a:cubicBezTo>
                  <a:cubicBezTo>
                    <a:pt x="28271" y="12908"/>
                    <a:pt x="28271" y="12858"/>
                    <a:pt x="28271" y="12783"/>
                  </a:cubicBezTo>
                  <a:cubicBezTo>
                    <a:pt x="28271" y="12708"/>
                    <a:pt x="28246" y="12658"/>
                    <a:pt x="28246" y="12607"/>
                  </a:cubicBezTo>
                  <a:cubicBezTo>
                    <a:pt x="28246" y="12507"/>
                    <a:pt x="28221" y="12407"/>
                    <a:pt x="28221" y="12332"/>
                  </a:cubicBezTo>
                  <a:cubicBezTo>
                    <a:pt x="28196" y="12231"/>
                    <a:pt x="28196" y="12156"/>
                    <a:pt x="28171" y="12081"/>
                  </a:cubicBezTo>
                  <a:cubicBezTo>
                    <a:pt x="28171" y="12031"/>
                    <a:pt x="28171" y="11956"/>
                    <a:pt x="28146" y="11906"/>
                  </a:cubicBezTo>
                  <a:cubicBezTo>
                    <a:pt x="28146" y="11881"/>
                    <a:pt x="28146" y="11881"/>
                    <a:pt x="28146" y="11881"/>
                  </a:cubicBezTo>
                  <a:cubicBezTo>
                    <a:pt x="28120" y="11780"/>
                    <a:pt x="28120" y="11680"/>
                    <a:pt x="28095" y="11580"/>
                  </a:cubicBezTo>
                  <a:cubicBezTo>
                    <a:pt x="28095" y="11505"/>
                    <a:pt x="28070" y="11455"/>
                    <a:pt x="28070" y="11379"/>
                  </a:cubicBezTo>
                  <a:cubicBezTo>
                    <a:pt x="28045" y="11329"/>
                    <a:pt x="28045" y="11254"/>
                    <a:pt x="28020" y="11204"/>
                  </a:cubicBezTo>
                  <a:cubicBezTo>
                    <a:pt x="27995" y="11028"/>
                    <a:pt x="27945" y="10853"/>
                    <a:pt x="27895" y="10678"/>
                  </a:cubicBezTo>
                  <a:cubicBezTo>
                    <a:pt x="27870" y="10602"/>
                    <a:pt x="27870" y="10527"/>
                    <a:pt x="27845" y="10427"/>
                  </a:cubicBezTo>
                  <a:cubicBezTo>
                    <a:pt x="27820" y="10352"/>
                    <a:pt x="27795" y="10277"/>
                    <a:pt x="27770" y="10226"/>
                  </a:cubicBezTo>
                  <a:cubicBezTo>
                    <a:pt x="27745" y="10126"/>
                    <a:pt x="27719" y="10026"/>
                    <a:pt x="27694" y="9951"/>
                  </a:cubicBezTo>
                  <a:cubicBezTo>
                    <a:pt x="27669" y="9825"/>
                    <a:pt x="27619" y="9725"/>
                    <a:pt x="27594" y="9625"/>
                  </a:cubicBezTo>
                  <a:cubicBezTo>
                    <a:pt x="27569" y="9550"/>
                    <a:pt x="27544" y="9475"/>
                    <a:pt x="27494" y="9374"/>
                  </a:cubicBezTo>
                  <a:cubicBezTo>
                    <a:pt x="27494" y="9324"/>
                    <a:pt x="27469" y="9274"/>
                    <a:pt x="27444" y="9224"/>
                  </a:cubicBezTo>
                  <a:cubicBezTo>
                    <a:pt x="27394" y="9048"/>
                    <a:pt x="27318" y="8898"/>
                    <a:pt x="27243" y="8723"/>
                  </a:cubicBezTo>
                  <a:cubicBezTo>
                    <a:pt x="27218" y="8647"/>
                    <a:pt x="27193" y="8572"/>
                    <a:pt x="27168" y="8497"/>
                  </a:cubicBezTo>
                  <a:cubicBezTo>
                    <a:pt x="27068" y="8272"/>
                    <a:pt x="26943" y="8046"/>
                    <a:pt x="26842" y="7820"/>
                  </a:cubicBezTo>
                  <a:cubicBezTo>
                    <a:pt x="26792" y="7745"/>
                    <a:pt x="26767" y="7670"/>
                    <a:pt x="26717" y="7595"/>
                  </a:cubicBezTo>
                  <a:cubicBezTo>
                    <a:pt x="26667" y="7520"/>
                    <a:pt x="26642" y="7444"/>
                    <a:pt x="26592" y="7369"/>
                  </a:cubicBezTo>
                  <a:cubicBezTo>
                    <a:pt x="26516" y="7219"/>
                    <a:pt x="26441" y="7069"/>
                    <a:pt x="26341" y="6918"/>
                  </a:cubicBezTo>
                  <a:cubicBezTo>
                    <a:pt x="26316" y="6868"/>
                    <a:pt x="26266" y="6818"/>
                    <a:pt x="26241" y="6768"/>
                  </a:cubicBezTo>
                  <a:cubicBezTo>
                    <a:pt x="26115" y="6567"/>
                    <a:pt x="25990" y="6367"/>
                    <a:pt x="25865" y="6166"/>
                  </a:cubicBezTo>
                  <a:cubicBezTo>
                    <a:pt x="25815" y="6116"/>
                    <a:pt x="25790" y="6066"/>
                    <a:pt x="25740" y="5991"/>
                  </a:cubicBezTo>
                  <a:cubicBezTo>
                    <a:pt x="25614" y="5815"/>
                    <a:pt x="25489" y="5640"/>
                    <a:pt x="25339" y="5465"/>
                  </a:cubicBezTo>
                  <a:cubicBezTo>
                    <a:pt x="25313" y="5414"/>
                    <a:pt x="25263" y="5364"/>
                    <a:pt x="25238" y="5339"/>
                  </a:cubicBezTo>
                  <a:cubicBezTo>
                    <a:pt x="25013" y="5038"/>
                    <a:pt x="24762" y="4763"/>
                    <a:pt x="24511" y="4487"/>
                  </a:cubicBezTo>
                  <a:cubicBezTo>
                    <a:pt x="24461" y="4437"/>
                    <a:pt x="24411" y="4387"/>
                    <a:pt x="24361" y="4337"/>
                  </a:cubicBezTo>
                  <a:cubicBezTo>
                    <a:pt x="24311" y="4287"/>
                    <a:pt x="24261" y="4211"/>
                    <a:pt x="24186" y="4161"/>
                  </a:cubicBezTo>
                  <a:cubicBezTo>
                    <a:pt x="21629" y="1580"/>
                    <a:pt x="18070" y="1"/>
                    <a:pt x="1416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4"/>
            <p:cNvSpPr/>
            <p:nvPr/>
          </p:nvSpPr>
          <p:spPr>
            <a:xfrm>
              <a:off x="4249525" y="3421975"/>
              <a:ext cx="124725" cy="215925"/>
            </a:xfrm>
            <a:custGeom>
              <a:rect b="b" l="l" r="r" t="t"/>
              <a:pathLst>
                <a:path extrusionOk="0" h="8637" w="4989">
                  <a:moveTo>
                    <a:pt x="2093" y="1"/>
                  </a:moveTo>
                  <a:cubicBezTo>
                    <a:pt x="1459" y="1"/>
                    <a:pt x="816" y="126"/>
                    <a:pt x="201" y="391"/>
                  </a:cubicBezTo>
                  <a:cubicBezTo>
                    <a:pt x="126" y="441"/>
                    <a:pt x="76" y="466"/>
                    <a:pt x="1" y="491"/>
                  </a:cubicBezTo>
                  <a:lnTo>
                    <a:pt x="1078" y="2521"/>
                  </a:lnTo>
                  <a:cubicBezTo>
                    <a:pt x="1103" y="2496"/>
                    <a:pt x="1103" y="2496"/>
                    <a:pt x="1128" y="2496"/>
                  </a:cubicBezTo>
                  <a:cubicBezTo>
                    <a:pt x="1438" y="2358"/>
                    <a:pt x="1764" y="2292"/>
                    <a:pt x="2085" y="2292"/>
                  </a:cubicBezTo>
                  <a:cubicBezTo>
                    <a:pt x="2984" y="2292"/>
                    <a:pt x="3848" y="2806"/>
                    <a:pt x="4236" y="3674"/>
                  </a:cubicBezTo>
                  <a:cubicBezTo>
                    <a:pt x="4712" y="4752"/>
                    <a:pt x="4286" y="6005"/>
                    <a:pt x="3284" y="6607"/>
                  </a:cubicBezTo>
                  <a:lnTo>
                    <a:pt x="4361" y="8637"/>
                  </a:lnTo>
                  <a:cubicBezTo>
                    <a:pt x="4587" y="8511"/>
                    <a:pt x="4788" y="8361"/>
                    <a:pt x="4988" y="8211"/>
                  </a:cubicBezTo>
                  <a:lnTo>
                    <a:pt x="4988" y="968"/>
                  </a:lnTo>
                  <a:cubicBezTo>
                    <a:pt x="4161" y="343"/>
                    <a:pt x="3139" y="1"/>
                    <a:pt x="20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4"/>
            <p:cNvSpPr/>
            <p:nvPr/>
          </p:nvSpPr>
          <p:spPr>
            <a:xfrm>
              <a:off x="3665575" y="3336500"/>
              <a:ext cx="152900" cy="255675"/>
            </a:xfrm>
            <a:custGeom>
              <a:rect b="b" l="l" r="r" t="t"/>
              <a:pathLst>
                <a:path extrusionOk="0" h="10227" w="6116">
                  <a:moveTo>
                    <a:pt x="1003" y="1"/>
                  </a:moveTo>
                  <a:cubicBezTo>
                    <a:pt x="652" y="1"/>
                    <a:pt x="326" y="26"/>
                    <a:pt x="0" y="101"/>
                  </a:cubicBezTo>
                  <a:lnTo>
                    <a:pt x="0" y="10126"/>
                  </a:lnTo>
                  <a:cubicBezTo>
                    <a:pt x="326" y="10201"/>
                    <a:pt x="652" y="10226"/>
                    <a:pt x="1003" y="10226"/>
                  </a:cubicBezTo>
                  <a:cubicBezTo>
                    <a:pt x="3810" y="10226"/>
                    <a:pt x="6115" y="7945"/>
                    <a:pt x="6115" y="5113"/>
                  </a:cubicBezTo>
                  <a:cubicBezTo>
                    <a:pt x="6115" y="2281"/>
                    <a:pt x="3810" y="1"/>
                    <a:pt x="10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4"/>
            <p:cNvSpPr/>
            <p:nvPr/>
          </p:nvSpPr>
          <p:spPr>
            <a:xfrm>
              <a:off x="3712550" y="2920450"/>
              <a:ext cx="661700" cy="463075"/>
            </a:xfrm>
            <a:custGeom>
              <a:rect b="b" l="l" r="r" t="t"/>
              <a:pathLst>
                <a:path extrusionOk="0" h="18523" w="26468">
                  <a:moveTo>
                    <a:pt x="12282" y="1"/>
                  </a:moveTo>
                  <a:cubicBezTo>
                    <a:pt x="7018" y="1"/>
                    <a:pt x="2432" y="2883"/>
                    <a:pt x="1" y="7144"/>
                  </a:cubicBezTo>
                  <a:lnTo>
                    <a:pt x="26467" y="18522"/>
                  </a:lnTo>
                  <a:lnTo>
                    <a:pt x="26467" y="14161"/>
                  </a:lnTo>
                  <a:cubicBezTo>
                    <a:pt x="26467" y="14036"/>
                    <a:pt x="26442" y="13911"/>
                    <a:pt x="26442" y="13810"/>
                  </a:cubicBezTo>
                  <a:cubicBezTo>
                    <a:pt x="26442" y="13585"/>
                    <a:pt x="26442" y="13384"/>
                    <a:pt x="26417" y="13159"/>
                  </a:cubicBezTo>
                  <a:cubicBezTo>
                    <a:pt x="26417" y="13109"/>
                    <a:pt x="26417" y="13033"/>
                    <a:pt x="26417" y="12983"/>
                  </a:cubicBezTo>
                  <a:cubicBezTo>
                    <a:pt x="26392" y="12908"/>
                    <a:pt x="26392" y="12858"/>
                    <a:pt x="26392" y="12783"/>
                  </a:cubicBezTo>
                  <a:cubicBezTo>
                    <a:pt x="26392" y="12708"/>
                    <a:pt x="26367" y="12658"/>
                    <a:pt x="26367" y="12607"/>
                  </a:cubicBezTo>
                  <a:cubicBezTo>
                    <a:pt x="26367" y="12507"/>
                    <a:pt x="26342" y="12407"/>
                    <a:pt x="26342" y="12332"/>
                  </a:cubicBezTo>
                  <a:cubicBezTo>
                    <a:pt x="26317" y="12231"/>
                    <a:pt x="26317" y="12156"/>
                    <a:pt x="26292" y="12081"/>
                  </a:cubicBezTo>
                  <a:cubicBezTo>
                    <a:pt x="26292" y="12031"/>
                    <a:pt x="26292" y="11956"/>
                    <a:pt x="26267" y="11906"/>
                  </a:cubicBezTo>
                  <a:cubicBezTo>
                    <a:pt x="26267" y="11881"/>
                    <a:pt x="26267" y="11881"/>
                    <a:pt x="26267" y="11881"/>
                  </a:cubicBezTo>
                  <a:cubicBezTo>
                    <a:pt x="26241" y="11780"/>
                    <a:pt x="26241" y="11680"/>
                    <a:pt x="26216" y="11580"/>
                  </a:cubicBezTo>
                  <a:cubicBezTo>
                    <a:pt x="26216" y="11505"/>
                    <a:pt x="26191" y="11455"/>
                    <a:pt x="26191" y="11379"/>
                  </a:cubicBezTo>
                  <a:cubicBezTo>
                    <a:pt x="26166" y="11329"/>
                    <a:pt x="26166" y="11254"/>
                    <a:pt x="26141" y="11204"/>
                  </a:cubicBezTo>
                  <a:cubicBezTo>
                    <a:pt x="26116" y="11028"/>
                    <a:pt x="26066" y="10853"/>
                    <a:pt x="26016" y="10678"/>
                  </a:cubicBezTo>
                  <a:cubicBezTo>
                    <a:pt x="25991" y="10602"/>
                    <a:pt x="25991" y="10527"/>
                    <a:pt x="25966" y="10427"/>
                  </a:cubicBezTo>
                  <a:cubicBezTo>
                    <a:pt x="25941" y="10352"/>
                    <a:pt x="25916" y="10277"/>
                    <a:pt x="25891" y="10226"/>
                  </a:cubicBezTo>
                  <a:cubicBezTo>
                    <a:pt x="25866" y="10126"/>
                    <a:pt x="25840" y="10026"/>
                    <a:pt x="25815" y="9951"/>
                  </a:cubicBezTo>
                  <a:cubicBezTo>
                    <a:pt x="25790" y="9825"/>
                    <a:pt x="25740" y="9725"/>
                    <a:pt x="25715" y="9625"/>
                  </a:cubicBezTo>
                  <a:cubicBezTo>
                    <a:pt x="25690" y="9550"/>
                    <a:pt x="25665" y="9475"/>
                    <a:pt x="25615" y="9374"/>
                  </a:cubicBezTo>
                  <a:cubicBezTo>
                    <a:pt x="25615" y="9324"/>
                    <a:pt x="25590" y="9274"/>
                    <a:pt x="25565" y="9224"/>
                  </a:cubicBezTo>
                  <a:cubicBezTo>
                    <a:pt x="25515" y="9048"/>
                    <a:pt x="25439" y="8898"/>
                    <a:pt x="25364" y="8723"/>
                  </a:cubicBezTo>
                  <a:cubicBezTo>
                    <a:pt x="25339" y="8647"/>
                    <a:pt x="25314" y="8572"/>
                    <a:pt x="25289" y="8497"/>
                  </a:cubicBezTo>
                  <a:cubicBezTo>
                    <a:pt x="25189" y="8272"/>
                    <a:pt x="25064" y="8046"/>
                    <a:pt x="24963" y="7820"/>
                  </a:cubicBezTo>
                  <a:cubicBezTo>
                    <a:pt x="24913" y="7745"/>
                    <a:pt x="24888" y="7670"/>
                    <a:pt x="24838" y="7595"/>
                  </a:cubicBezTo>
                  <a:cubicBezTo>
                    <a:pt x="24788" y="7520"/>
                    <a:pt x="24763" y="7444"/>
                    <a:pt x="24713" y="7369"/>
                  </a:cubicBezTo>
                  <a:cubicBezTo>
                    <a:pt x="24637" y="7219"/>
                    <a:pt x="24562" y="7069"/>
                    <a:pt x="24462" y="6918"/>
                  </a:cubicBezTo>
                  <a:cubicBezTo>
                    <a:pt x="24437" y="6868"/>
                    <a:pt x="24387" y="6818"/>
                    <a:pt x="24362" y="6768"/>
                  </a:cubicBezTo>
                  <a:cubicBezTo>
                    <a:pt x="24236" y="6567"/>
                    <a:pt x="24111" y="6367"/>
                    <a:pt x="23986" y="6166"/>
                  </a:cubicBezTo>
                  <a:cubicBezTo>
                    <a:pt x="23936" y="6116"/>
                    <a:pt x="23911" y="6066"/>
                    <a:pt x="23861" y="5991"/>
                  </a:cubicBezTo>
                  <a:cubicBezTo>
                    <a:pt x="23735" y="5815"/>
                    <a:pt x="23610" y="5640"/>
                    <a:pt x="23460" y="5465"/>
                  </a:cubicBezTo>
                  <a:cubicBezTo>
                    <a:pt x="23434" y="5414"/>
                    <a:pt x="23384" y="5364"/>
                    <a:pt x="23359" y="5339"/>
                  </a:cubicBezTo>
                  <a:cubicBezTo>
                    <a:pt x="23134" y="5038"/>
                    <a:pt x="22883" y="4763"/>
                    <a:pt x="22632" y="4487"/>
                  </a:cubicBezTo>
                  <a:cubicBezTo>
                    <a:pt x="22582" y="4437"/>
                    <a:pt x="22532" y="4387"/>
                    <a:pt x="22482" y="4337"/>
                  </a:cubicBezTo>
                  <a:cubicBezTo>
                    <a:pt x="22432" y="4287"/>
                    <a:pt x="22382" y="4211"/>
                    <a:pt x="22307" y="4161"/>
                  </a:cubicBezTo>
                  <a:cubicBezTo>
                    <a:pt x="19750" y="1580"/>
                    <a:pt x="16191" y="1"/>
                    <a:pt x="122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4"/>
            <p:cNvSpPr/>
            <p:nvPr/>
          </p:nvSpPr>
          <p:spPr>
            <a:xfrm>
              <a:off x="3684975" y="3260675"/>
              <a:ext cx="36375" cy="36375"/>
            </a:xfrm>
            <a:custGeom>
              <a:rect b="b" l="l" r="r" t="t"/>
              <a:pathLst>
                <a:path extrusionOk="0" h="1455" w="1455">
                  <a:moveTo>
                    <a:pt x="728" y="1"/>
                  </a:moveTo>
                  <a:cubicBezTo>
                    <a:pt x="327" y="1"/>
                    <a:pt x="1" y="327"/>
                    <a:pt x="1" y="728"/>
                  </a:cubicBezTo>
                  <a:cubicBezTo>
                    <a:pt x="1" y="1129"/>
                    <a:pt x="327" y="1455"/>
                    <a:pt x="728" y="1455"/>
                  </a:cubicBezTo>
                  <a:cubicBezTo>
                    <a:pt x="1129" y="1455"/>
                    <a:pt x="1455" y="1129"/>
                    <a:pt x="1455" y="728"/>
                  </a:cubicBezTo>
                  <a:cubicBezTo>
                    <a:pt x="1455" y="327"/>
                    <a:pt x="1129" y="1"/>
                    <a:pt x="7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4"/>
            <p:cNvSpPr/>
            <p:nvPr/>
          </p:nvSpPr>
          <p:spPr>
            <a:xfrm>
              <a:off x="3939375" y="2946150"/>
              <a:ext cx="36375" cy="36375"/>
            </a:xfrm>
            <a:custGeom>
              <a:rect b="b" l="l" r="r" t="t"/>
              <a:pathLst>
                <a:path extrusionOk="0" h="1455" w="1455">
                  <a:moveTo>
                    <a:pt x="727" y="0"/>
                  </a:moveTo>
                  <a:cubicBezTo>
                    <a:pt x="326" y="0"/>
                    <a:pt x="0" y="326"/>
                    <a:pt x="0" y="727"/>
                  </a:cubicBezTo>
                  <a:cubicBezTo>
                    <a:pt x="0" y="1128"/>
                    <a:pt x="326" y="1454"/>
                    <a:pt x="727" y="1454"/>
                  </a:cubicBezTo>
                  <a:cubicBezTo>
                    <a:pt x="1128" y="1454"/>
                    <a:pt x="1454" y="1128"/>
                    <a:pt x="1454" y="727"/>
                  </a:cubicBezTo>
                  <a:cubicBezTo>
                    <a:pt x="1454" y="326"/>
                    <a:pt x="1128" y="0"/>
                    <a:pt x="727" y="0"/>
                  </a:cubicBezTo>
                  <a:close/>
                </a:path>
              </a:pathLst>
            </a:custGeom>
            <a:solidFill>
              <a:srgbClr val="FDE8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4"/>
            <p:cNvSpPr/>
            <p:nvPr/>
          </p:nvSpPr>
          <p:spPr>
            <a:xfrm>
              <a:off x="4306550" y="3347150"/>
              <a:ext cx="36350" cy="36375"/>
            </a:xfrm>
            <a:custGeom>
              <a:rect b="b" l="l" r="r" t="t"/>
              <a:pathLst>
                <a:path extrusionOk="0" h="1455" w="1454">
                  <a:moveTo>
                    <a:pt x="727" y="1"/>
                  </a:moveTo>
                  <a:cubicBezTo>
                    <a:pt x="326" y="1"/>
                    <a:pt x="0" y="326"/>
                    <a:pt x="0" y="727"/>
                  </a:cubicBezTo>
                  <a:cubicBezTo>
                    <a:pt x="0" y="1128"/>
                    <a:pt x="326" y="1454"/>
                    <a:pt x="727" y="1454"/>
                  </a:cubicBezTo>
                  <a:cubicBezTo>
                    <a:pt x="1128" y="1454"/>
                    <a:pt x="1454" y="1128"/>
                    <a:pt x="1454" y="727"/>
                  </a:cubicBezTo>
                  <a:cubicBezTo>
                    <a:pt x="1454" y="326"/>
                    <a:pt x="1128"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4"/>
            <p:cNvSpPr/>
            <p:nvPr/>
          </p:nvSpPr>
          <p:spPr>
            <a:xfrm>
              <a:off x="4258925" y="3647900"/>
              <a:ext cx="36375" cy="36375"/>
            </a:xfrm>
            <a:custGeom>
              <a:rect b="b" l="l" r="r" t="t"/>
              <a:pathLst>
                <a:path extrusionOk="0" h="1455" w="1455">
                  <a:moveTo>
                    <a:pt x="727" y="1"/>
                  </a:moveTo>
                  <a:cubicBezTo>
                    <a:pt x="326" y="1"/>
                    <a:pt x="0" y="327"/>
                    <a:pt x="0" y="728"/>
                  </a:cubicBezTo>
                  <a:cubicBezTo>
                    <a:pt x="0" y="1129"/>
                    <a:pt x="326" y="1454"/>
                    <a:pt x="727" y="1454"/>
                  </a:cubicBezTo>
                  <a:cubicBezTo>
                    <a:pt x="1128" y="1454"/>
                    <a:pt x="1454" y="1129"/>
                    <a:pt x="1454" y="728"/>
                  </a:cubicBezTo>
                  <a:cubicBezTo>
                    <a:pt x="1454" y="327"/>
                    <a:pt x="1128"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4"/>
            <p:cNvSpPr/>
            <p:nvPr/>
          </p:nvSpPr>
          <p:spPr>
            <a:xfrm>
              <a:off x="3694375" y="3643525"/>
              <a:ext cx="37000" cy="36350"/>
            </a:xfrm>
            <a:custGeom>
              <a:rect b="b" l="l" r="r" t="t"/>
              <a:pathLst>
                <a:path extrusionOk="0" h="1454" w="1480">
                  <a:moveTo>
                    <a:pt x="728" y="0"/>
                  </a:moveTo>
                  <a:cubicBezTo>
                    <a:pt x="327" y="0"/>
                    <a:pt x="1" y="326"/>
                    <a:pt x="1" y="727"/>
                  </a:cubicBezTo>
                  <a:cubicBezTo>
                    <a:pt x="1" y="1128"/>
                    <a:pt x="327" y="1454"/>
                    <a:pt x="728" y="1454"/>
                  </a:cubicBezTo>
                  <a:cubicBezTo>
                    <a:pt x="1154" y="1454"/>
                    <a:pt x="1480" y="1128"/>
                    <a:pt x="1480" y="727"/>
                  </a:cubicBezTo>
                  <a:cubicBezTo>
                    <a:pt x="1480" y="326"/>
                    <a:pt x="1154" y="0"/>
                    <a:pt x="72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4"/>
            <p:cNvSpPr/>
            <p:nvPr/>
          </p:nvSpPr>
          <p:spPr>
            <a:xfrm>
              <a:off x="4304675" y="3052675"/>
              <a:ext cx="1275" cy="1275"/>
            </a:xfrm>
            <a:custGeom>
              <a:rect b="b" l="l" r="r" t="t"/>
              <a:pathLst>
                <a:path extrusionOk="0" h="51" w="51">
                  <a:moveTo>
                    <a:pt x="0" y="0"/>
                  </a:moveTo>
                  <a:cubicBezTo>
                    <a:pt x="0" y="0"/>
                    <a:pt x="0" y="25"/>
                    <a:pt x="25" y="25"/>
                  </a:cubicBezTo>
                  <a:cubicBezTo>
                    <a:pt x="25" y="25"/>
                    <a:pt x="50" y="50"/>
                    <a:pt x="50" y="50"/>
                  </a:cubicBezTo>
                  <a:cubicBezTo>
                    <a:pt x="25" y="25"/>
                    <a:pt x="25" y="0"/>
                    <a:pt x="0" y="0"/>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4"/>
            <p:cNvSpPr/>
            <p:nvPr/>
          </p:nvSpPr>
          <p:spPr>
            <a:xfrm>
              <a:off x="4206925" y="3158325"/>
              <a:ext cx="21325" cy="38700"/>
            </a:xfrm>
            <a:custGeom>
              <a:rect b="b" l="l" r="r" t="t"/>
              <a:pathLst>
                <a:path extrusionOk="0" h="1548" w="853">
                  <a:moveTo>
                    <a:pt x="146" y="0"/>
                  </a:moveTo>
                  <a:cubicBezTo>
                    <a:pt x="129" y="0"/>
                    <a:pt x="113" y="3"/>
                    <a:pt x="101" y="10"/>
                  </a:cubicBezTo>
                  <a:cubicBezTo>
                    <a:pt x="25" y="35"/>
                    <a:pt x="0" y="135"/>
                    <a:pt x="25" y="185"/>
                  </a:cubicBezTo>
                  <a:lnTo>
                    <a:pt x="577" y="1463"/>
                  </a:lnTo>
                  <a:cubicBezTo>
                    <a:pt x="596" y="1520"/>
                    <a:pt x="643" y="1548"/>
                    <a:pt x="697" y="1548"/>
                  </a:cubicBezTo>
                  <a:cubicBezTo>
                    <a:pt x="715" y="1548"/>
                    <a:pt x="733" y="1545"/>
                    <a:pt x="752" y="1539"/>
                  </a:cubicBezTo>
                  <a:cubicBezTo>
                    <a:pt x="827" y="1513"/>
                    <a:pt x="852" y="1413"/>
                    <a:pt x="827" y="1363"/>
                  </a:cubicBezTo>
                  <a:lnTo>
                    <a:pt x="276" y="85"/>
                  </a:lnTo>
                  <a:cubicBezTo>
                    <a:pt x="257" y="28"/>
                    <a:pt x="196" y="0"/>
                    <a:pt x="146" y="0"/>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4"/>
            <p:cNvSpPr/>
            <p:nvPr/>
          </p:nvSpPr>
          <p:spPr>
            <a:xfrm>
              <a:off x="4261425" y="3140775"/>
              <a:ext cx="21325" cy="38650"/>
            </a:xfrm>
            <a:custGeom>
              <a:rect b="b" l="l" r="r" t="t"/>
              <a:pathLst>
                <a:path extrusionOk="0" h="1546" w="853">
                  <a:moveTo>
                    <a:pt x="146" y="1"/>
                  </a:moveTo>
                  <a:cubicBezTo>
                    <a:pt x="129" y="1"/>
                    <a:pt x="114" y="4"/>
                    <a:pt x="101" y="10"/>
                  </a:cubicBezTo>
                  <a:cubicBezTo>
                    <a:pt x="26" y="35"/>
                    <a:pt x="1" y="110"/>
                    <a:pt x="26" y="185"/>
                  </a:cubicBezTo>
                  <a:lnTo>
                    <a:pt x="577" y="1464"/>
                  </a:lnTo>
                  <a:cubicBezTo>
                    <a:pt x="598" y="1504"/>
                    <a:pt x="652" y="1545"/>
                    <a:pt x="712" y="1545"/>
                  </a:cubicBezTo>
                  <a:cubicBezTo>
                    <a:pt x="725" y="1545"/>
                    <a:pt x="739" y="1543"/>
                    <a:pt x="753" y="1539"/>
                  </a:cubicBezTo>
                  <a:cubicBezTo>
                    <a:pt x="828" y="1489"/>
                    <a:pt x="853" y="1413"/>
                    <a:pt x="828" y="1338"/>
                  </a:cubicBezTo>
                  <a:lnTo>
                    <a:pt x="276" y="85"/>
                  </a:lnTo>
                  <a:cubicBezTo>
                    <a:pt x="258" y="29"/>
                    <a:pt x="197"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4"/>
            <p:cNvSpPr/>
            <p:nvPr/>
          </p:nvSpPr>
          <p:spPr>
            <a:xfrm>
              <a:off x="4228225" y="3088150"/>
              <a:ext cx="19450" cy="39275"/>
            </a:xfrm>
            <a:custGeom>
              <a:rect b="b" l="l" r="r" t="t"/>
              <a:pathLst>
                <a:path extrusionOk="0" h="1571" w="778">
                  <a:moveTo>
                    <a:pt x="622" y="0"/>
                  </a:moveTo>
                  <a:cubicBezTo>
                    <a:pt x="567" y="0"/>
                    <a:pt x="520" y="28"/>
                    <a:pt x="502" y="85"/>
                  </a:cubicBezTo>
                  <a:lnTo>
                    <a:pt x="25" y="1388"/>
                  </a:lnTo>
                  <a:cubicBezTo>
                    <a:pt x="0" y="1438"/>
                    <a:pt x="25" y="1538"/>
                    <a:pt x="101" y="1564"/>
                  </a:cubicBezTo>
                  <a:cubicBezTo>
                    <a:pt x="114" y="1568"/>
                    <a:pt x="127" y="1570"/>
                    <a:pt x="140" y="1570"/>
                  </a:cubicBezTo>
                  <a:cubicBezTo>
                    <a:pt x="201" y="1570"/>
                    <a:pt x="255" y="1525"/>
                    <a:pt x="276" y="1463"/>
                  </a:cubicBezTo>
                  <a:lnTo>
                    <a:pt x="752" y="185"/>
                  </a:lnTo>
                  <a:cubicBezTo>
                    <a:pt x="777" y="110"/>
                    <a:pt x="752" y="35"/>
                    <a:pt x="677" y="10"/>
                  </a:cubicBezTo>
                  <a:cubicBezTo>
                    <a:pt x="658" y="3"/>
                    <a:pt x="640" y="0"/>
                    <a:pt x="6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4"/>
            <p:cNvSpPr/>
            <p:nvPr/>
          </p:nvSpPr>
          <p:spPr>
            <a:xfrm>
              <a:off x="4312175" y="3123925"/>
              <a:ext cx="20075" cy="39275"/>
            </a:xfrm>
            <a:custGeom>
              <a:rect b="b" l="l" r="r" t="t"/>
              <a:pathLst>
                <a:path extrusionOk="0" h="1571" w="803">
                  <a:moveTo>
                    <a:pt x="636" y="1"/>
                  </a:moveTo>
                  <a:cubicBezTo>
                    <a:pt x="576" y="1"/>
                    <a:pt x="523" y="41"/>
                    <a:pt x="502" y="82"/>
                  </a:cubicBezTo>
                  <a:lnTo>
                    <a:pt x="26" y="1386"/>
                  </a:lnTo>
                  <a:cubicBezTo>
                    <a:pt x="1" y="1461"/>
                    <a:pt x="26" y="1536"/>
                    <a:pt x="101" y="1561"/>
                  </a:cubicBezTo>
                  <a:cubicBezTo>
                    <a:pt x="120" y="1567"/>
                    <a:pt x="139" y="1571"/>
                    <a:pt x="157" y="1571"/>
                  </a:cubicBezTo>
                  <a:cubicBezTo>
                    <a:pt x="211" y="1571"/>
                    <a:pt x="258" y="1542"/>
                    <a:pt x="277" y="1486"/>
                  </a:cubicBezTo>
                  <a:lnTo>
                    <a:pt x="778" y="183"/>
                  </a:lnTo>
                  <a:cubicBezTo>
                    <a:pt x="803" y="107"/>
                    <a:pt x="753" y="32"/>
                    <a:pt x="678" y="7"/>
                  </a:cubicBezTo>
                  <a:cubicBezTo>
                    <a:pt x="664" y="3"/>
                    <a:pt x="650" y="1"/>
                    <a:pt x="6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4"/>
            <p:cNvSpPr/>
            <p:nvPr/>
          </p:nvSpPr>
          <p:spPr>
            <a:xfrm>
              <a:off x="4320325" y="3233575"/>
              <a:ext cx="20075" cy="39275"/>
            </a:xfrm>
            <a:custGeom>
              <a:rect b="b" l="l" r="r" t="t"/>
              <a:pathLst>
                <a:path extrusionOk="0" h="1571" w="803">
                  <a:moveTo>
                    <a:pt x="663" y="1"/>
                  </a:moveTo>
                  <a:cubicBezTo>
                    <a:pt x="601" y="1"/>
                    <a:pt x="543" y="46"/>
                    <a:pt x="502" y="107"/>
                  </a:cubicBezTo>
                  <a:lnTo>
                    <a:pt x="26" y="1386"/>
                  </a:lnTo>
                  <a:cubicBezTo>
                    <a:pt x="1" y="1461"/>
                    <a:pt x="51" y="1536"/>
                    <a:pt x="126" y="1561"/>
                  </a:cubicBezTo>
                  <a:cubicBezTo>
                    <a:pt x="138" y="1567"/>
                    <a:pt x="154" y="1571"/>
                    <a:pt x="171" y="1571"/>
                  </a:cubicBezTo>
                  <a:cubicBezTo>
                    <a:pt x="222" y="1571"/>
                    <a:pt x="283" y="1542"/>
                    <a:pt x="301" y="1486"/>
                  </a:cubicBezTo>
                  <a:lnTo>
                    <a:pt x="778" y="183"/>
                  </a:lnTo>
                  <a:cubicBezTo>
                    <a:pt x="803" y="133"/>
                    <a:pt x="753" y="32"/>
                    <a:pt x="702" y="7"/>
                  </a:cubicBezTo>
                  <a:cubicBezTo>
                    <a:pt x="689" y="3"/>
                    <a:pt x="676" y="1"/>
                    <a:pt x="6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4"/>
            <p:cNvSpPr/>
            <p:nvPr/>
          </p:nvSpPr>
          <p:spPr>
            <a:xfrm>
              <a:off x="4230725" y="3047500"/>
              <a:ext cx="41375" cy="13500"/>
            </a:xfrm>
            <a:custGeom>
              <a:rect b="b" l="l" r="r" t="t"/>
              <a:pathLst>
                <a:path extrusionOk="0" h="540" w="1655">
                  <a:moveTo>
                    <a:pt x="137" y="0"/>
                  </a:moveTo>
                  <a:cubicBezTo>
                    <a:pt x="77" y="0"/>
                    <a:pt x="26" y="45"/>
                    <a:pt x="26" y="107"/>
                  </a:cubicBezTo>
                  <a:cubicBezTo>
                    <a:pt x="1" y="182"/>
                    <a:pt x="51" y="257"/>
                    <a:pt x="126" y="282"/>
                  </a:cubicBezTo>
                  <a:lnTo>
                    <a:pt x="1479" y="533"/>
                  </a:lnTo>
                  <a:cubicBezTo>
                    <a:pt x="1493" y="537"/>
                    <a:pt x="1506" y="539"/>
                    <a:pt x="1519" y="539"/>
                  </a:cubicBezTo>
                  <a:cubicBezTo>
                    <a:pt x="1579" y="539"/>
                    <a:pt x="1630" y="494"/>
                    <a:pt x="1630" y="433"/>
                  </a:cubicBezTo>
                  <a:cubicBezTo>
                    <a:pt x="1655" y="357"/>
                    <a:pt x="1605" y="282"/>
                    <a:pt x="1530" y="257"/>
                  </a:cubicBezTo>
                  <a:lnTo>
                    <a:pt x="176" y="7"/>
                  </a:lnTo>
                  <a:cubicBezTo>
                    <a:pt x="163" y="2"/>
                    <a:pt x="149" y="0"/>
                    <a:pt x="1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4"/>
            <p:cNvSpPr/>
            <p:nvPr/>
          </p:nvSpPr>
          <p:spPr>
            <a:xfrm>
              <a:off x="4282725" y="3205550"/>
              <a:ext cx="41400" cy="13350"/>
            </a:xfrm>
            <a:custGeom>
              <a:rect b="b" l="l" r="r" t="t"/>
              <a:pathLst>
                <a:path extrusionOk="0" h="534" w="1656">
                  <a:moveTo>
                    <a:pt x="176" y="0"/>
                  </a:moveTo>
                  <a:cubicBezTo>
                    <a:pt x="101" y="0"/>
                    <a:pt x="26" y="51"/>
                    <a:pt x="1" y="126"/>
                  </a:cubicBezTo>
                  <a:cubicBezTo>
                    <a:pt x="1" y="201"/>
                    <a:pt x="51" y="276"/>
                    <a:pt x="126" y="276"/>
                  </a:cubicBezTo>
                  <a:lnTo>
                    <a:pt x="1480" y="527"/>
                  </a:lnTo>
                  <a:cubicBezTo>
                    <a:pt x="1493" y="531"/>
                    <a:pt x="1506" y="533"/>
                    <a:pt x="1519" y="533"/>
                  </a:cubicBezTo>
                  <a:cubicBezTo>
                    <a:pt x="1579" y="533"/>
                    <a:pt x="1630" y="488"/>
                    <a:pt x="1630" y="426"/>
                  </a:cubicBezTo>
                  <a:cubicBezTo>
                    <a:pt x="1655" y="351"/>
                    <a:pt x="1605" y="276"/>
                    <a:pt x="1530" y="276"/>
                  </a:cubicBezTo>
                  <a:lnTo>
                    <a:pt x="17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4"/>
            <p:cNvSpPr/>
            <p:nvPr/>
          </p:nvSpPr>
          <p:spPr>
            <a:xfrm>
              <a:off x="4270825" y="3089950"/>
              <a:ext cx="32600" cy="30100"/>
            </a:xfrm>
            <a:custGeom>
              <a:rect b="b" l="l" r="r" t="t"/>
              <a:pathLst>
                <a:path extrusionOk="0" h="1204" w="1304">
                  <a:moveTo>
                    <a:pt x="142" y="0"/>
                  </a:moveTo>
                  <a:cubicBezTo>
                    <a:pt x="107" y="0"/>
                    <a:pt x="76" y="13"/>
                    <a:pt x="51" y="38"/>
                  </a:cubicBezTo>
                  <a:cubicBezTo>
                    <a:pt x="1" y="88"/>
                    <a:pt x="1" y="188"/>
                    <a:pt x="51" y="238"/>
                  </a:cubicBezTo>
                  <a:lnTo>
                    <a:pt x="1053" y="1166"/>
                  </a:lnTo>
                  <a:cubicBezTo>
                    <a:pt x="1078" y="1191"/>
                    <a:pt x="1116" y="1203"/>
                    <a:pt x="1154" y="1203"/>
                  </a:cubicBezTo>
                  <a:cubicBezTo>
                    <a:pt x="1191" y="1203"/>
                    <a:pt x="1229" y="1191"/>
                    <a:pt x="1254" y="1166"/>
                  </a:cubicBezTo>
                  <a:cubicBezTo>
                    <a:pt x="1304" y="1116"/>
                    <a:pt x="1304" y="1015"/>
                    <a:pt x="1254" y="965"/>
                  </a:cubicBezTo>
                  <a:lnTo>
                    <a:pt x="251" y="38"/>
                  </a:lnTo>
                  <a:cubicBezTo>
                    <a:pt x="214" y="13"/>
                    <a:pt x="176" y="0"/>
                    <a:pt x="1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4"/>
            <p:cNvSpPr/>
            <p:nvPr/>
          </p:nvSpPr>
          <p:spPr>
            <a:xfrm>
              <a:off x="4233850" y="3210250"/>
              <a:ext cx="32625" cy="30725"/>
            </a:xfrm>
            <a:custGeom>
              <a:rect b="b" l="l" r="r" t="t"/>
              <a:pathLst>
                <a:path extrusionOk="0" h="1229" w="1305">
                  <a:moveTo>
                    <a:pt x="142" y="0"/>
                  </a:moveTo>
                  <a:cubicBezTo>
                    <a:pt x="108" y="0"/>
                    <a:pt x="76" y="13"/>
                    <a:pt x="51" y="38"/>
                  </a:cubicBezTo>
                  <a:cubicBezTo>
                    <a:pt x="1" y="88"/>
                    <a:pt x="1" y="188"/>
                    <a:pt x="51" y="238"/>
                  </a:cubicBezTo>
                  <a:lnTo>
                    <a:pt x="1054" y="1191"/>
                  </a:lnTo>
                  <a:cubicBezTo>
                    <a:pt x="1079" y="1216"/>
                    <a:pt x="1116" y="1228"/>
                    <a:pt x="1154" y="1228"/>
                  </a:cubicBezTo>
                  <a:cubicBezTo>
                    <a:pt x="1191" y="1228"/>
                    <a:pt x="1229" y="1216"/>
                    <a:pt x="1254" y="1191"/>
                  </a:cubicBezTo>
                  <a:cubicBezTo>
                    <a:pt x="1304" y="1116"/>
                    <a:pt x="1304" y="1040"/>
                    <a:pt x="1254" y="990"/>
                  </a:cubicBezTo>
                  <a:lnTo>
                    <a:pt x="252" y="38"/>
                  </a:lnTo>
                  <a:cubicBezTo>
                    <a:pt x="214" y="13"/>
                    <a:pt x="176" y="0"/>
                    <a:pt x="1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4"/>
            <p:cNvSpPr/>
            <p:nvPr/>
          </p:nvSpPr>
          <p:spPr>
            <a:xfrm>
              <a:off x="4338500" y="3179225"/>
              <a:ext cx="29475" cy="30725"/>
            </a:xfrm>
            <a:custGeom>
              <a:rect b="b" l="l" r="r" t="t"/>
              <a:pathLst>
                <a:path extrusionOk="0" h="1229" w="1179">
                  <a:moveTo>
                    <a:pt x="151" y="1"/>
                  </a:moveTo>
                  <a:cubicBezTo>
                    <a:pt x="126" y="1"/>
                    <a:pt x="76" y="26"/>
                    <a:pt x="51" y="51"/>
                  </a:cubicBezTo>
                  <a:cubicBezTo>
                    <a:pt x="0" y="101"/>
                    <a:pt x="0" y="176"/>
                    <a:pt x="51" y="251"/>
                  </a:cubicBezTo>
                  <a:lnTo>
                    <a:pt x="1053" y="1179"/>
                  </a:lnTo>
                  <a:cubicBezTo>
                    <a:pt x="1078" y="1204"/>
                    <a:pt x="1128" y="1229"/>
                    <a:pt x="1153" y="1229"/>
                  </a:cubicBezTo>
                  <a:lnTo>
                    <a:pt x="1178" y="1229"/>
                  </a:lnTo>
                  <a:cubicBezTo>
                    <a:pt x="1178" y="1154"/>
                    <a:pt x="1153" y="1104"/>
                    <a:pt x="1153" y="1028"/>
                  </a:cubicBezTo>
                  <a:cubicBezTo>
                    <a:pt x="1128" y="978"/>
                    <a:pt x="1128" y="903"/>
                    <a:pt x="1103" y="853"/>
                  </a:cubicBezTo>
                  <a:lnTo>
                    <a:pt x="251" y="26"/>
                  </a:lnTo>
                  <a:cubicBezTo>
                    <a:pt x="226" y="26"/>
                    <a:pt x="201" y="1"/>
                    <a:pt x="1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4"/>
            <p:cNvSpPr/>
            <p:nvPr/>
          </p:nvSpPr>
          <p:spPr>
            <a:xfrm>
              <a:off x="4173700" y="3096900"/>
              <a:ext cx="32625" cy="30675"/>
            </a:xfrm>
            <a:custGeom>
              <a:rect b="b" l="l" r="r" t="t"/>
              <a:pathLst>
                <a:path extrusionOk="0" h="1227" w="1305">
                  <a:moveTo>
                    <a:pt x="163" y="1"/>
                  </a:moveTo>
                  <a:cubicBezTo>
                    <a:pt x="121" y="1"/>
                    <a:pt x="79" y="19"/>
                    <a:pt x="51" y="61"/>
                  </a:cubicBezTo>
                  <a:cubicBezTo>
                    <a:pt x="1" y="111"/>
                    <a:pt x="1" y="186"/>
                    <a:pt x="51" y="236"/>
                  </a:cubicBezTo>
                  <a:lnTo>
                    <a:pt x="1054" y="1188"/>
                  </a:lnTo>
                  <a:cubicBezTo>
                    <a:pt x="1091" y="1214"/>
                    <a:pt x="1129" y="1226"/>
                    <a:pt x="1163" y="1226"/>
                  </a:cubicBezTo>
                  <a:cubicBezTo>
                    <a:pt x="1198" y="1226"/>
                    <a:pt x="1229" y="1214"/>
                    <a:pt x="1254" y="1188"/>
                  </a:cubicBezTo>
                  <a:cubicBezTo>
                    <a:pt x="1304" y="1138"/>
                    <a:pt x="1304" y="1038"/>
                    <a:pt x="1254" y="988"/>
                  </a:cubicBezTo>
                  <a:lnTo>
                    <a:pt x="252" y="36"/>
                  </a:lnTo>
                  <a:cubicBezTo>
                    <a:pt x="229" y="13"/>
                    <a:pt x="196" y="1"/>
                    <a:pt x="163" y="1"/>
                  </a:cubicBez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4"/>
            <p:cNvSpPr/>
            <p:nvPr/>
          </p:nvSpPr>
          <p:spPr>
            <a:xfrm>
              <a:off x="3728225" y="3666700"/>
              <a:ext cx="1900" cy="650"/>
            </a:xfrm>
            <a:custGeom>
              <a:rect b="b" l="l" r="r" t="t"/>
              <a:pathLst>
                <a:path extrusionOk="0" h="26" w="76">
                  <a:moveTo>
                    <a:pt x="0" y="1"/>
                  </a:moveTo>
                  <a:cubicBezTo>
                    <a:pt x="25" y="1"/>
                    <a:pt x="50" y="26"/>
                    <a:pt x="76" y="26"/>
                  </a:cubicBezTo>
                  <a:cubicBezTo>
                    <a:pt x="76" y="26"/>
                    <a:pt x="76" y="1"/>
                    <a:pt x="50" y="1"/>
                  </a:cubicBezTo>
                  <a:close/>
                </a:path>
              </a:pathLst>
            </a:custGeom>
            <a:solidFill>
              <a:srgbClr val="A5DB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4"/>
            <p:cNvSpPr/>
            <p:nvPr/>
          </p:nvSpPr>
          <p:spPr>
            <a:xfrm>
              <a:off x="3735125" y="3501675"/>
              <a:ext cx="34475" cy="29150"/>
            </a:xfrm>
            <a:custGeom>
              <a:rect b="b" l="l" r="r" t="t"/>
              <a:pathLst>
                <a:path extrusionOk="0" h="1166" w="1379">
                  <a:moveTo>
                    <a:pt x="152" y="0"/>
                  </a:moveTo>
                  <a:cubicBezTo>
                    <a:pt x="113" y="0"/>
                    <a:pt x="78" y="19"/>
                    <a:pt x="50" y="60"/>
                  </a:cubicBezTo>
                  <a:cubicBezTo>
                    <a:pt x="0" y="110"/>
                    <a:pt x="0" y="186"/>
                    <a:pt x="75" y="236"/>
                  </a:cubicBezTo>
                  <a:lnTo>
                    <a:pt x="1128" y="1138"/>
                  </a:lnTo>
                  <a:cubicBezTo>
                    <a:pt x="1147" y="1157"/>
                    <a:pt x="1173" y="1165"/>
                    <a:pt x="1202" y="1165"/>
                  </a:cubicBezTo>
                  <a:cubicBezTo>
                    <a:pt x="1247" y="1165"/>
                    <a:pt x="1297" y="1144"/>
                    <a:pt x="1328" y="1113"/>
                  </a:cubicBezTo>
                  <a:cubicBezTo>
                    <a:pt x="1378" y="1063"/>
                    <a:pt x="1353" y="962"/>
                    <a:pt x="1303" y="912"/>
                  </a:cubicBezTo>
                  <a:lnTo>
                    <a:pt x="251" y="35"/>
                  </a:lnTo>
                  <a:cubicBezTo>
                    <a:pt x="217" y="13"/>
                    <a:pt x="183" y="0"/>
                    <a:pt x="15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4"/>
            <p:cNvSpPr/>
            <p:nvPr/>
          </p:nvSpPr>
          <p:spPr>
            <a:xfrm>
              <a:off x="3694375" y="3541950"/>
              <a:ext cx="33875" cy="29150"/>
            </a:xfrm>
            <a:custGeom>
              <a:rect b="b" l="l" r="r" t="t"/>
              <a:pathLst>
                <a:path extrusionOk="0" h="1166" w="1355">
                  <a:moveTo>
                    <a:pt x="167" y="1"/>
                  </a:moveTo>
                  <a:cubicBezTo>
                    <a:pt x="123" y="1"/>
                    <a:pt x="82" y="22"/>
                    <a:pt x="51" y="53"/>
                  </a:cubicBezTo>
                  <a:cubicBezTo>
                    <a:pt x="1" y="103"/>
                    <a:pt x="1" y="204"/>
                    <a:pt x="76" y="254"/>
                  </a:cubicBezTo>
                  <a:lnTo>
                    <a:pt x="1129" y="1131"/>
                  </a:lnTo>
                  <a:cubicBezTo>
                    <a:pt x="1151" y="1153"/>
                    <a:pt x="1179" y="1166"/>
                    <a:pt x="1207" y="1166"/>
                  </a:cubicBezTo>
                  <a:cubicBezTo>
                    <a:pt x="1241" y="1166"/>
                    <a:pt x="1277" y="1147"/>
                    <a:pt x="1304" y="1106"/>
                  </a:cubicBezTo>
                  <a:cubicBezTo>
                    <a:pt x="1354" y="1056"/>
                    <a:pt x="1354" y="981"/>
                    <a:pt x="1304" y="930"/>
                  </a:cubicBezTo>
                  <a:lnTo>
                    <a:pt x="252" y="28"/>
                  </a:lnTo>
                  <a:cubicBezTo>
                    <a:pt x="223" y="9"/>
                    <a:pt x="194" y="1"/>
                    <a:pt x="1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4"/>
            <p:cNvSpPr/>
            <p:nvPr/>
          </p:nvSpPr>
          <p:spPr>
            <a:xfrm>
              <a:off x="3759550" y="3567575"/>
              <a:ext cx="11300" cy="41000"/>
            </a:xfrm>
            <a:custGeom>
              <a:rect b="b" l="l" r="r" t="t"/>
              <a:pathLst>
                <a:path extrusionOk="0" h="1640" w="452">
                  <a:moveTo>
                    <a:pt x="156" y="1"/>
                  </a:moveTo>
                  <a:cubicBezTo>
                    <a:pt x="146" y="1"/>
                    <a:pt x="136" y="2"/>
                    <a:pt x="126" y="6"/>
                  </a:cubicBezTo>
                  <a:cubicBezTo>
                    <a:pt x="51" y="6"/>
                    <a:pt x="0" y="81"/>
                    <a:pt x="26" y="156"/>
                  </a:cubicBezTo>
                  <a:lnTo>
                    <a:pt x="176" y="1509"/>
                  </a:lnTo>
                  <a:cubicBezTo>
                    <a:pt x="176" y="1575"/>
                    <a:pt x="232" y="1640"/>
                    <a:pt x="296" y="1640"/>
                  </a:cubicBezTo>
                  <a:cubicBezTo>
                    <a:pt x="306" y="1640"/>
                    <a:pt x="316" y="1638"/>
                    <a:pt x="326" y="1635"/>
                  </a:cubicBezTo>
                  <a:cubicBezTo>
                    <a:pt x="401" y="1635"/>
                    <a:pt x="452" y="1560"/>
                    <a:pt x="452" y="1484"/>
                  </a:cubicBezTo>
                  <a:lnTo>
                    <a:pt x="301" y="131"/>
                  </a:lnTo>
                  <a:cubicBezTo>
                    <a:pt x="280" y="66"/>
                    <a:pt x="220" y="1"/>
                    <a:pt x="15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4"/>
            <p:cNvSpPr/>
            <p:nvPr/>
          </p:nvSpPr>
          <p:spPr>
            <a:xfrm>
              <a:off x="3668700" y="3573175"/>
              <a:ext cx="10675" cy="41050"/>
            </a:xfrm>
            <a:custGeom>
              <a:rect b="b" l="l" r="r" t="t"/>
              <a:pathLst>
                <a:path extrusionOk="0" h="1642" w="427">
                  <a:moveTo>
                    <a:pt x="162" y="1"/>
                  </a:moveTo>
                  <a:cubicBezTo>
                    <a:pt x="151" y="1"/>
                    <a:pt x="139" y="3"/>
                    <a:pt x="126" y="7"/>
                  </a:cubicBezTo>
                  <a:cubicBezTo>
                    <a:pt x="50" y="7"/>
                    <a:pt x="0" y="82"/>
                    <a:pt x="0" y="158"/>
                  </a:cubicBezTo>
                  <a:lnTo>
                    <a:pt x="151" y="1511"/>
                  </a:lnTo>
                  <a:cubicBezTo>
                    <a:pt x="151" y="1576"/>
                    <a:pt x="207" y="1641"/>
                    <a:pt x="271" y="1641"/>
                  </a:cubicBezTo>
                  <a:cubicBezTo>
                    <a:pt x="281" y="1641"/>
                    <a:pt x="291" y="1640"/>
                    <a:pt x="301" y="1636"/>
                  </a:cubicBezTo>
                  <a:cubicBezTo>
                    <a:pt x="376" y="1636"/>
                    <a:pt x="426" y="1561"/>
                    <a:pt x="426" y="1486"/>
                  </a:cubicBezTo>
                  <a:lnTo>
                    <a:pt x="276" y="133"/>
                  </a:lnTo>
                  <a:cubicBezTo>
                    <a:pt x="255" y="50"/>
                    <a:pt x="217" y="1"/>
                    <a:pt x="1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4"/>
            <p:cNvSpPr/>
            <p:nvPr/>
          </p:nvSpPr>
          <p:spPr>
            <a:xfrm>
              <a:off x="3757050" y="3633500"/>
              <a:ext cx="40750" cy="16475"/>
            </a:xfrm>
            <a:custGeom>
              <a:rect b="b" l="l" r="r" t="t"/>
              <a:pathLst>
                <a:path extrusionOk="0" h="659" w="1630">
                  <a:moveTo>
                    <a:pt x="1429" y="0"/>
                  </a:moveTo>
                  <a:lnTo>
                    <a:pt x="100" y="401"/>
                  </a:lnTo>
                  <a:cubicBezTo>
                    <a:pt x="25" y="401"/>
                    <a:pt x="0" y="502"/>
                    <a:pt x="0" y="552"/>
                  </a:cubicBezTo>
                  <a:cubicBezTo>
                    <a:pt x="21" y="614"/>
                    <a:pt x="75" y="658"/>
                    <a:pt x="136" y="658"/>
                  </a:cubicBezTo>
                  <a:cubicBezTo>
                    <a:pt x="149" y="658"/>
                    <a:pt x="162" y="656"/>
                    <a:pt x="176" y="652"/>
                  </a:cubicBezTo>
                  <a:lnTo>
                    <a:pt x="1504" y="276"/>
                  </a:lnTo>
                  <a:cubicBezTo>
                    <a:pt x="1579" y="251"/>
                    <a:pt x="1629" y="176"/>
                    <a:pt x="1604" y="101"/>
                  </a:cubicBezTo>
                  <a:cubicBezTo>
                    <a:pt x="1579" y="25"/>
                    <a:pt x="1504" y="0"/>
                    <a:pt x="14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4"/>
            <p:cNvSpPr/>
            <p:nvPr/>
          </p:nvSpPr>
          <p:spPr>
            <a:xfrm>
              <a:off x="3665575" y="3515525"/>
              <a:ext cx="14425" cy="10225"/>
            </a:xfrm>
            <a:custGeom>
              <a:rect b="b" l="l" r="r" t="t"/>
              <a:pathLst>
                <a:path extrusionOk="0" h="409" w="577">
                  <a:moveTo>
                    <a:pt x="441" y="1"/>
                  </a:moveTo>
                  <a:cubicBezTo>
                    <a:pt x="428" y="1"/>
                    <a:pt x="414" y="3"/>
                    <a:pt x="401" y="7"/>
                  </a:cubicBezTo>
                  <a:lnTo>
                    <a:pt x="0" y="108"/>
                  </a:lnTo>
                  <a:lnTo>
                    <a:pt x="0" y="408"/>
                  </a:lnTo>
                  <a:lnTo>
                    <a:pt x="476" y="258"/>
                  </a:lnTo>
                  <a:cubicBezTo>
                    <a:pt x="526" y="258"/>
                    <a:pt x="576" y="208"/>
                    <a:pt x="576" y="133"/>
                  </a:cubicBezTo>
                  <a:cubicBezTo>
                    <a:pt x="576" y="133"/>
                    <a:pt x="576" y="108"/>
                    <a:pt x="576" y="108"/>
                  </a:cubicBezTo>
                  <a:cubicBezTo>
                    <a:pt x="556" y="46"/>
                    <a:pt x="501" y="1"/>
                    <a:pt x="44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4"/>
            <p:cNvSpPr/>
            <p:nvPr/>
          </p:nvSpPr>
          <p:spPr>
            <a:xfrm>
              <a:off x="3701900" y="3603875"/>
              <a:ext cx="40750" cy="17125"/>
            </a:xfrm>
            <a:custGeom>
              <a:rect b="b" l="l" r="r" t="t"/>
              <a:pathLst>
                <a:path extrusionOk="0" h="685" w="1630">
                  <a:moveTo>
                    <a:pt x="162" y="1"/>
                  </a:moveTo>
                  <a:cubicBezTo>
                    <a:pt x="101" y="1"/>
                    <a:pt x="46" y="46"/>
                    <a:pt x="26" y="108"/>
                  </a:cubicBezTo>
                  <a:cubicBezTo>
                    <a:pt x="1" y="183"/>
                    <a:pt x="51" y="258"/>
                    <a:pt x="126" y="283"/>
                  </a:cubicBezTo>
                  <a:lnTo>
                    <a:pt x="1454" y="684"/>
                  </a:lnTo>
                  <a:cubicBezTo>
                    <a:pt x="1530" y="684"/>
                    <a:pt x="1605" y="659"/>
                    <a:pt x="1630" y="584"/>
                  </a:cubicBezTo>
                  <a:cubicBezTo>
                    <a:pt x="1630" y="509"/>
                    <a:pt x="1605" y="433"/>
                    <a:pt x="1530" y="408"/>
                  </a:cubicBezTo>
                  <a:lnTo>
                    <a:pt x="201" y="7"/>
                  </a:lnTo>
                  <a:cubicBezTo>
                    <a:pt x="188" y="3"/>
                    <a:pt x="175" y="1"/>
                    <a:pt x="1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4"/>
            <p:cNvSpPr/>
            <p:nvPr/>
          </p:nvSpPr>
          <p:spPr>
            <a:xfrm>
              <a:off x="3681225" y="3479825"/>
              <a:ext cx="40750" cy="16650"/>
            </a:xfrm>
            <a:custGeom>
              <a:rect b="b" l="l" r="r" t="t"/>
              <a:pathLst>
                <a:path extrusionOk="0" h="666" w="1630">
                  <a:moveTo>
                    <a:pt x="160" y="0"/>
                  </a:moveTo>
                  <a:cubicBezTo>
                    <a:pt x="100" y="0"/>
                    <a:pt x="46" y="41"/>
                    <a:pt x="26" y="82"/>
                  </a:cubicBezTo>
                  <a:cubicBezTo>
                    <a:pt x="1" y="157"/>
                    <a:pt x="51" y="232"/>
                    <a:pt x="126" y="258"/>
                  </a:cubicBezTo>
                  <a:lnTo>
                    <a:pt x="1429" y="659"/>
                  </a:lnTo>
                  <a:cubicBezTo>
                    <a:pt x="1443" y="663"/>
                    <a:pt x="1456" y="665"/>
                    <a:pt x="1469" y="665"/>
                  </a:cubicBezTo>
                  <a:cubicBezTo>
                    <a:pt x="1529" y="665"/>
                    <a:pt x="1584" y="620"/>
                    <a:pt x="1605" y="558"/>
                  </a:cubicBezTo>
                  <a:cubicBezTo>
                    <a:pt x="1630" y="508"/>
                    <a:pt x="1580" y="433"/>
                    <a:pt x="1504" y="408"/>
                  </a:cubicBezTo>
                  <a:lnTo>
                    <a:pt x="201" y="7"/>
                  </a:lnTo>
                  <a:cubicBezTo>
                    <a:pt x="187" y="2"/>
                    <a:pt x="174" y="0"/>
                    <a:pt x="1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4"/>
            <p:cNvSpPr/>
            <p:nvPr/>
          </p:nvSpPr>
          <p:spPr>
            <a:xfrm>
              <a:off x="3785875" y="3553925"/>
              <a:ext cx="40750" cy="17100"/>
            </a:xfrm>
            <a:custGeom>
              <a:rect b="b" l="l" r="r" t="t"/>
              <a:pathLst>
                <a:path extrusionOk="0" h="684" w="1630">
                  <a:moveTo>
                    <a:pt x="176" y="0"/>
                  </a:moveTo>
                  <a:cubicBezTo>
                    <a:pt x="100" y="0"/>
                    <a:pt x="25" y="25"/>
                    <a:pt x="0" y="101"/>
                  </a:cubicBezTo>
                  <a:cubicBezTo>
                    <a:pt x="0" y="176"/>
                    <a:pt x="25" y="251"/>
                    <a:pt x="100" y="276"/>
                  </a:cubicBezTo>
                  <a:lnTo>
                    <a:pt x="1429" y="677"/>
                  </a:lnTo>
                  <a:cubicBezTo>
                    <a:pt x="1442" y="681"/>
                    <a:pt x="1455" y="684"/>
                    <a:pt x="1468" y="684"/>
                  </a:cubicBezTo>
                  <a:cubicBezTo>
                    <a:pt x="1529" y="684"/>
                    <a:pt x="1583" y="639"/>
                    <a:pt x="1604" y="577"/>
                  </a:cubicBezTo>
                  <a:cubicBezTo>
                    <a:pt x="1629" y="502"/>
                    <a:pt x="1579" y="426"/>
                    <a:pt x="1504" y="401"/>
                  </a:cubicBezTo>
                  <a:lnTo>
                    <a:pt x="17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4"/>
            <p:cNvSpPr/>
            <p:nvPr/>
          </p:nvSpPr>
          <p:spPr>
            <a:xfrm>
              <a:off x="3693125" y="2924850"/>
              <a:ext cx="647900" cy="797650"/>
            </a:xfrm>
            <a:custGeom>
              <a:rect b="b" l="l" r="r" t="t"/>
              <a:pathLst>
                <a:path extrusionOk="0" h="31906" w="25916">
                  <a:moveTo>
                    <a:pt x="19700" y="0"/>
                  </a:moveTo>
                  <a:lnTo>
                    <a:pt x="2607" y="3684"/>
                  </a:lnTo>
                  <a:lnTo>
                    <a:pt x="1" y="4311"/>
                  </a:lnTo>
                  <a:lnTo>
                    <a:pt x="5615" y="31905"/>
                  </a:lnTo>
                  <a:lnTo>
                    <a:pt x="8673" y="31604"/>
                  </a:lnTo>
                  <a:lnTo>
                    <a:pt x="25916" y="28722"/>
                  </a:lnTo>
                  <a:lnTo>
                    <a:pt x="19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4"/>
            <p:cNvSpPr/>
            <p:nvPr/>
          </p:nvSpPr>
          <p:spPr>
            <a:xfrm>
              <a:off x="3692500" y="3018200"/>
              <a:ext cx="216825" cy="705550"/>
            </a:xfrm>
            <a:custGeom>
              <a:rect b="b" l="l" r="r" t="t"/>
              <a:pathLst>
                <a:path extrusionOk="0" h="28222" w="8673">
                  <a:moveTo>
                    <a:pt x="2607" y="1"/>
                  </a:moveTo>
                  <a:lnTo>
                    <a:pt x="1" y="627"/>
                  </a:lnTo>
                  <a:lnTo>
                    <a:pt x="5615" y="28221"/>
                  </a:lnTo>
                  <a:lnTo>
                    <a:pt x="8672" y="27921"/>
                  </a:lnTo>
                  <a:lnTo>
                    <a:pt x="260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4"/>
            <p:cNvSpPr/>
            <p:nvPr/>
          </p:nvSpPr>
          <p:spPr>
            <a:xfrm>
              <a:off x="3719450" y="3092775"/>
              <a:ext cx="30100" cy="110300"/>
            </a:xfrm>
            <a:custGeom>
              <a:rect b="b" l="l" r="r" t="t"/>
              <a:pathLst>
                <a:path extrusionOk="0" h="4412" w="1204">
                  <a:moveTo>
                    <a:pt x="176" y="0"/>
                  </a:moveTo>
                  <a:lnTo>
                    <a:pt x="0" y="50"/>
                  </a:lnTo>
                  <a:lnTo>
                    <a:pt x="1028" y="4411"/>
                  </a:lnTo>
                  <a:lnTo>
                    <a:pt x="1203" y="4361"/>
                  </a:lnTo>
                  <a:lnTo>
                    <a:pt x="17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4"/>
            <p:cNvSpPr/>
            <p:nvPr/>
          </p:nvSpPr>
          <p:spPr>
            <a:xfrm>
              <a:off x="3731350" y="3092775"/>
              <a:ext cx="29475" cy="110300"/>
            </a:xfrm>
            <a:custGeom>
              <a:rect b="b" l="l" r="r" t="t"/>
              <a:pathLst>
                <a:path extrusionOk="0" h="4412" w="1179">
                  <a:moveTo>
                    <a:pt x="176" y="0"/>
                  </a:moveTo>
                  <a:lnTo>
                    <a:pt x="1" y="25"/>
                  </a:lnTo>
                  <a:lnTo>
                    <a:pt x="1003" y="4411"/>
                  </a:lnTo>
                  <a:lnTo>
                    <a:pt x="1179" y="4361"/>
                  </a:lnTo>
                  <a:lnTo>
                    <a:pt x="17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4"/>
            <p:cNvSpPr/>
            <p:nvPr/>
          </p:nvSpPr>
          <p:spPr>
            <a:xfrm>
              <a:off x="3742625" y="3092150"/>
              <a:ext cx="30100" cy="110300"/>
            </a:xfrm>
            <a:custGeom>
              <a:rect b="b" l="l" r="r" t="t"/>
              <a:pathLst>
                <a:path extrusionOk="0" h="4412" w="1204">
                  <a:moveTo>
                    <a:pt x="176" y="0"/>
                  </a:moveTo>
                  <a:lnTo>
                    <a:pt x="1" y="50"/>
                  </a:lnTo>
                  <a:lnTo>
                    <a:pt x="1028" y="4411"/>
                  </a:lnTo>
                  <a:lnTo>
                    <a:pt x="1204" y="4361"/>
                  </a:lnTo>
                  <a:lnTo>
                    <a:pt x="17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4"/>
            <p:cNvSpPr/>
            <p:nvPr/>
          </p:nvSpPr>
          <p:spPr>
            <a:xfrm>
              <a:off x="3754525" y="3092150"/>
              <a:ext cx="29475" cy="109675"/>
            </a:xfrm>
            <a:custGeom>
              <a:rect b="b" l="l" r="r" t="t"/>
              <a:pathLst>
                <a:path extrusionOk="0" h="4387" w="1179">
                  <a:moveTo>
                    <a:pt x="151" y="0"/>
                  </a:moveTo>
                  <a:lnTo>
                    <a:pt x="1" y="25"/>
                  </a:lnTo>
                  <a:lnTo>
                    <a:pt x="1003" y="4386"/>
                  </a:lnTo>
                  <a:lnTo>
                    <a:pt x="1179" y="4361"/>
                  </a:lnTo>
                  <a:lnTo>
                    <a:pt x="15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4"/>
            <p:cNvSpPr/>
            <p:nvPr/>
          </p:nvSpPr>
          <p:spPr>
            <a:xfrm>
              <a:off x="4179350" y="3566450"/>
              <a:ext cx="109675" cy="30100"/>
            </a:xfrm>
            <a:custGeom>
              <a:rect b="b" l="l" r="r" t="t"/>
              <a:pathLst>
                <a:path extrusionOk="0" h="1204" w="4387">
                  <a:moveTo>
                    <a:pt x="4361" y="1"/>
                  </a:moveTo>
                  <a:lnTo>
                    <a:pt x="1" y="1028"/>
                  </a:lnTo>
                  <a:lnTo>
                    <a:pt x="26" y="1204"/>
                  </a:lnTo>
                  <a:lnTo>
                    <a:pt x="4387" y="176"/>
                  </a:lnTo>
                  <a:lnTo>
                    <a:pt x="436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4"/>
            <p:cNvSpPr/>
            <p:nvPr/>
          </p:nvSpPr>
          <p:spPr>
            <a:xfrm>
              <a:off x="4179350" y="3578350"/>
              <a:ext cx="110300" cy="29475"/>
            </a:xfrm>
            <a:custGeom>
              <a:rect b="b" l="l" r="r" t="t"/>
              <a:pathLst>
                <a:path extrusionOk="0" h="1179" w="4412">
                  <a:moveTo>
                    <a:pt x="4361" y="1"/>
                  </a:moveTo>
                  <a:lnTo>
                    <a:pt x="1" y="1003"/>
                  </a:lnTo>
                  <a:lnTo>
                    <a:pt x="51" y="1179"/>
                  </a:lnTo>
                  <a:lnTo>
                    <a:pt x="4412" y="151"/>
                  </a:lnTo>
                  <a:lnTo>
                    <a:pt x="436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4"/>
            <p:cNvSpPr/>
            <p:nvPr/>
          </p:nvSpPr>
          <p:spPr>
            <a:xfrm>
              <a:off x="4179975" y="3589625"/>
              <a:ext cx="110300" cy="30100"/>
            </a:xfrm>
            <a:custGeom>
              <a:rect b="b" l="l" r="r" t="t"/>
              <a:pathLst>
                <a:path extrusionOk="0" h="1204" w="4412">
                  <a:moveTo>
                    <a:pt x="4362" y="1"/>
                  </a:moveTo>
                  <a:lnTo>
                    <a:pt x="1" y="1028"/>
                  </a:lnTo>
                  <a:lnTo>
                    <a:pt x="51" y="1204"/>
                  </a:lnTo>
                  <a:lnTo>
                    <a:pt x="4412" y="176"/>
                  </a:lnTo>
                  <a:lnTo>
                    <a:pt x="436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4"/>
            <p:cNvSpPr/>
            <p:nvPr/>
          </p:nvSpPr>
          <p:spPr>
            <a:xfrm>
              <a:off x="4179975" y="3600925"/>
              <a:ext cx="110300" cy="30100"/>
            </a:xfrm>
            <a:custGeom>
              <a:rect b="b" l="l" r="r" t="t"/>
              <a:pathLst>
                <a:path extrusionOk="0" h="1204" w="4412">
                  <a:moveTo>
                    <a:pt x="4387" y="0"/>
                  </a:moveTo>
                  <a:lnTo>
                    <a:pt x="1" y="1028"/>
                  </a:lnTo>
                  <a:lnTo>
                    <a:pt x="51" y="1203"/>
                  </a:lnTo>
                  <a:lnTo>
                    <a:pt x="4412" y="175"/>
                  </a:lnTo>
                  <a:lnTo>
                    <a:pt x="438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4"/>
            <p:cNvSpPr/>
            <p:nvPr/>
          </p:nvSpPr>
          <p:spPr>
            <a:xfrm>
              <a:off x="3911175" y="3332125"/>
              <a:ext cx="53275" cy="52650"/>
            </a:xfrm>
            <a:custGeom>
              <a:rect b="b" l="l" r="r" t="t"/>
              <a:pathLst>
                <a:path extrusionOk="0" h="2106" w="2131">
                  <a:moveTo>
                    <a:pt x="1078" y="0"/>
                  </a:moveTo>
                  <a:cubicBezTo>
                    <a:pt x="502" y="0"/>
                    <a:pt x="26" y="451"/>
                    <a:pt x="1" y="1028"/>
                  </a:cubicBezTo>
                  <a:cubicBezTo>
                    <a:pt x="1" y="1604"/>
                    <a:pt x="452" y="2080"/>
                    <a:pt x="1028" y="2105"/>
                  </a:cubicBezTo>
                  <a:cubicBezTo>
                    <a:pt x="1630" y="2105"/>
                    <a:pt x="2106" y="1654"/>
                    <a:pt x="2106" y="1078"/>
                  </a:cubicBezTo>
                  <a:cubicBezTo>
                    <a:pt x="2131" y="501"/>
                    <a:pt x="1655" y="25"/>
                    <a:pt x="1078" y="0"/>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4"/>
            <p:cNvSpPr/>
            <p:nvPr/>
          </p:nvSpPr>
          <p:spPr>
            <a:xfrm>
              <a:off x="3913050" y="3329525"/>
              <a:ext cx="54550" cy="52200"/>
            </a:xfrm>
            <a:custGeom>
              <a:rect b="b" l="l" r="r" t="t"/>
              <a:pathLst>
                <a:path extrusionOk="0" h="2088" w="2182">
                  <a:moveTo>
                    <a:pt x="1116" y="0"/>
                  </a:moveTo>
                  <a:cubicBezTo>
                    <a:pt x="1087" y="0"/>
                    <a:pt x="1058" y="1"/>
                    <a:pt x="1028" y="4"/>
                  </a:cubicBezTo>
                  <a:cubicBezTo>
                    <a:pt x="452" y="29"/>
                    <a:pt x="1" y="530"/>
                    <a:pt x="51" y="1107"/>
                  </a:cubicBezTo>
                  <a:cubicBezTo>
                    <a:pt x="75" y="1654"/>
                    <a:pt x="527" y="2088"/>
                    <a:pt x="1066" y="2088"/>
                  </a:cubicBezTo>
                  <a:cubicBezTo>
                    <a:pt x="1095" y="2088"/>
                    <a:pt x="1124" y="2087"/>
                    <a:pt x="1154" y="2084"/>
                  </a:cubicBezTo>
                  <a:cubicBezTo>
                    <a:pt x="1730" y="2059"/>
                    <a:pt x="2181" y="1558"/>
                    <a:pt x="2131" y="981"/>
                  </a:cubicBezTo>
                  <a:cubicBezTo>
                    <a:pt x="2107" y="434"/>
                    <a:pt x="1655" y="0"/>
                    <a:pt x="1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4"/>
            <p:cNvSpPr/>
            <p:nvPr/>
          </p:nvSpPr>
          <p:spPr>
            <a:xfrm>
              <a:off x="3993250" y="3315800"/>
              <a:ext cx="53300" cy="52675"/>
            </a:xfrm>
            <a:custGeom>
              <a:rect b="b" l="l" r="r" t="t"/>
              <a:pathLst>
                <a:path extrusionOk="0" h="2107" w="2132">
                  <a:moveTo>
                    <a:pt x="1035" y="0"/>
                  </a:moveTo>
                  <a:cubicBezTo>
                    <a:pt x="478" y="0"/>
                    <a:pt x="26" y="467"/>
                    <a:pt x="26" y="1029"/>
                  </a:cubicBezTo>
                  <a:cubicBezTo>
                    <a:pt x="1" y="1605"/>
                    <a:pt x="452" y="2082"/>
                    <a:pt x="1054" y="2107"/>
                  </a:cubicBezTo>
                  <a:cubicBezTo>
                    <a:pt x="1630" y="2107"/>
                    <a:pt x="2106" y="1656"/>
                    <a:pt x="2106" y="1079"/>
                  </a:cubicBezTo>
                  <a:cubicBezTo>
                    <a:pt x="2131" y="503"/>
                    <a:pt x="1655" y="1"/>
                    <a:pt x="1079" y="1"/>
                  </a:cubicBezTo>
                  <a:cubicBezTo>
                    <a:pt x="1064" y="1"/>
                    <a:pt x="1050" y="0"/>
                    <a:pt x="1035" y="0"/>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4"/>
            <p:cNvSpPr/>
            <p:nvPr/>
          </p:nvSpPr>
          <p:spPr>
            <a:xfrm>
              <a:off x="3995150" y="3312675"/>
              <a:ext cx="54525" cy="52700"/>
            </a:xfrm>
            <a:custGeom>
              <a:rect b="b" l="l" r="r" t="t"/>
              <a:pathLst>
                <a:path extrusionOk="0" h="2108" w="2181">
                  <a:moveTo>
                    <a:pt x="1076" y="0"/>
                  </a:moveTo>
                  <a:cubicBezTo>
                    <a:pt x="1060" y="0"/>
                    <a:pt x="1044" y="0"/>
                    <a:pt x="1028" y="1"/>
                  </a:cubicBezTo>
                  <a:cubicBezTo>
                    <a:pt x="451" y="51"/>
                    <a:pt x="0" y="553"/>
                    <a:pt x="50" y="1129"/>
                  </a:cubicBezTo>
                  <a:cubicBezTo>
                    <a:pt x="75" y="1689"/>
                    <a:pt x="549" y="2107"/>
                    <a:pt x="1105" y="2107"/>
                  </a:cubicBezTo>
                  <a:cubicBezTo>
                    <a:pt x="1121" y="2107"/>
                    <a:pt x="1137" y="2107"/>
                    <a:pt x="1153" y="2106"/>
                  </a:cubicBezTo>
                  <a:cubicBezTo>
                    <a:pt x="1729" y="2056"/>
                    <a:pt x="2181" y="1580"/>
                    <a:pt x="2130" y="979"/>
                  </a:cubicBezTo>
                  <a:cubicBezTo>
                    <a:pt x="2106" y="418"/>
                    <a:pt x="1632" y="0"/>
                    <a:pt x="10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4"/>
            <p:cNvSpPr/>
            <p:nvPr/>
          </p:nvSpPr>
          <p:spPr>
            <a:xfrm>
              <a:off x="4069700" y="3300125"/>
              <a:ext cx="53275" cy="52100"/>
            </a:xfrm>
            <a:custGeom>
              <a:rect b="b" l="l" r="r" t="t"/>
              <a:pathLst>
                <a:path extrusionOk="0" h="2084" w="2131">
                  <a:moveTo>
                    <a:pt x="1032" y="1"/>
                  </a:moveTo>
                  <a:cubicBezTo>
                    <a:pt x="477" y="1"/>
                    <a:pt x="26" y="443"/>
                    <a:pt x="26" y="1004"/>
                  </a:cubicBezTo>
                  <a:cubicBezTo>
                    <a:pt x="1" y="1606"/>
                    <a:pt x="452" y="2082"/>
                    <a:pt x="1053" y="2082"/>
                  </a:cubicBezTo>
                  <a:cubicBezTo>
                    <a:pt x="1068" y="2083"/>
                    <a:pt x="1082" y="2083"/>
                    <a:pt x="1097" y="2083"/>
                  </a:cubicBezTo>
                  <a:cubicBezTo>
                    <a:pt x="1653" y="2083"/>
                    <a:pt x="2106" y="1616"/>
                    <a:pt x="2106" y="1055"/>
                  </a:cubicBezTo>
                  <a:cubicBezTo>
                    <a:pt x="2131" y="478"/>
                    <a:pt x="1655" y="2"/>
                    <a:pt x="1078" y="2"/>
                  </a:cubicBezTo>
                  <a:cubicBezTo>
                    <a:pt x="1063" y="1"/>
                    <a:pt x="1048" y="1"/>
                    <a:pt x="1032" y="1"/>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4"/>
            <p:cNvSpPr/>
            <p:nvPr/>
          </p:nvSpPr>
          <p:spPr>
            <a:xfrm>
              <a:off x="4071575" y="3297000"/>
              <a:ext cx="54550" cy="52150"/>
            </a:xfrm>
            <a:custGeom>
              <a:rect b="b" l="l" r="r" t="t"/>
              <a:pathLst>
                <a:path extrusionOk="0" h="2086" w="2182">
                  <a:moveTo>
                    <a:pt x="1077" y="1"/>
                  </a:moveTo>
                  <a:cubicBezTo>
                    <a:pt x="1061" y="1"/>
                    <a:pt x="1044" y="1"/>
                    <a:pt x="1028" y="2"/>
                  </a:cubicBezTo>
                  <a:cubicBezTo>
                    <a:pt x="452" y="27"/>
                    <a:pt x="1" y="528"/>
                    <a:pt x="51" y="1104"/>
                  </a:cubicBezTo>
                  <a:cubicBezTo>
                    <a:pt x="75" y="1651"/>
                    <a:pt x="527" y="2086"/>
                    <a:pt x="1066" y="2086"/>
                  </a:cubicBezTo>
                  <a:cubicBezTo>
                    <a:pt x="1095" y="2086"/>
                    <a:pt x="1124" y="2084"/>
                    <a:pt x="1154" y="2082"/>
                  </a:cubicBezTo>
                  <a:cubicBezTo>
                    <a:pt x="1730" y="2057"/>
                    <a:pt x="2181" y="1555"/>
                    <a:pt x="2131" y="979"/>
                  </a:cubicBezTo>
                  <a:cubicBezTo>
                    <a:pt x="2107" y="419"/>
                    <a:pt x="1632" y="1"/>
                    <a:pt x="10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4"/>
            <p:cNvSpPr/>
            <p:nvPr/>
          </p:nvSpPr>
          <p:spPr>
            <a:xfrm>
              <a:off x="4146775" y="3283250"/>
              <a:ext cx="53275" cy="52675"/>
            </a:xfrm>
            <a:custGeom>
              <a:rect b="b" l="l" r="r" t="t"/>
              <a:pathLst>
                <a:path extrusionOk="0" h="2107" w="2131">
                  <a:moveTo>
                    <a:pt x="1078" y="0"/>
                  </a:moveTo>
                  <a:cubicBezTo>
                    <a:pt x="502" y="0"/>
                    <a:pt x="25" y="451"/>
                    <a:pt x="25" y="1028"/>
                  </a:cubicBezTo>
                  <a:cubicBezTo>
                    <a:pt x="0" y="1629"/>
                    <a:pt x="451" y="2105"/>
                    <a:pt x="1053" y="2105"/>
                  </a:cubicBezTo>
                  <a:cubicBezTo>
                    <a:pt x="1067" y="2106"/>
                    <a:pt x="1082" y="2106"/>
                    <a:pt x="1096" y="2106"/>
                  </a:cubicBezTo>
                  <a:cubicBezTo>
                    <a:pt x="1653" y="2106"/>
                    <a:pt x="2106" y="1640"/>
                    <a:pt x="2106" y="1078"/>
                  </a:cubicBezTo>
                  <a:cubicBezTo>
                    <a:pt x="2131" y="501"/>
                    <a:pt x="1654" y="25"/>
                    <a:pt x="1078" y="0"/>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4"/>
            <p:cNvSpPr/>
            <p:nvPr/>
          </p:nvSpPr>
          <p:spPr>
            <a:xfrm>
              <a:off x="4148650" y="3280650"/>
              <a:ext cx="54525" cy="52200"/>
            </a:xfrm>
            <a:custGeom>
              <a:rect b="b" l="l" r="r" t="t"/>
              <a:pathLst>
                <a:path extrusionOk="0" h="2088" w="2181">
                  <a:moveTo>
                    <a:pt x="1116" y="0"/>
                  </a:moveTo>
                  <a:cubicBezTo>
                    <a:pt x="1087" y="0"/>
                    <a:pt x="1057" y="1"/>
                    <a:pt x="1028" y="4"/>
                  </a:cubicBezTo>
                  <a:cubicBezTo>
                    <a:pt x="452" y="29"/>
                    <a:pt x="0" y="530"/>
                    <a:pt x="51" y="1107"/>
                  </a:cubicBezTo>
                  <a:cubicBezTo>
                    <a:pt x="74" y="1654"/>
                    <a:pt x="527" y="2088"/>
                    <a:pt x="1066" y="2088"/>
                  </a:cubicBezTo>
                  <a:cubicBezTo>
                    <a:pt x="1095" y="2088"/>
                    <a:pt x="1124" y="2087"/>
                    <a:pt x="1153" y="2084"/>
                  </a:cubicBezTo>
                  <a:cubicBezTo>
                    <a:pt x="1730" y="2059"/>
                    <a:pt x="2181" y="1558"/>
                    <a:pt x="2131" y="981"/>
                  </a:cubicBezTo>
                  <a:cubicBezTo>
                    <a:pt x="2107" y="434"/>
                    <a:pt x="1654" y="0"/>
                    <a:pt x="11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4"/>
            <p:cNvSpPr/>
            <p:nvPr/>
          </p:nvSpPr>
          <p:spPr>
            <a:xfrm>
              <a:off x="3921200" y="3417325"/>
              <a:ext cx="129100" cy="59550"/>
            </a:xfrm>
            <a:custGeom>
              <a:rect b="b" l="l" r="r" t="t"/>
              <a:pathLst>
                <a:path extrusionOk="0" h="2382" w="5164">
                  <a:moveTo>
                    <a:pt x="3008" y="1"/>
                  </a:moveTo>
                  <a:cubicBezTo>
                    <a:pt x="1780" y="1"/>
                    <a:pt x="677" y="602"/>
                    <a:pt x="1" y="1529"/>
                  </a:cubicBezTo>
                  <a:lnTo>
                    <a:pt x="1204" y="2382"/>
                  </a:lnTo>
                  <a:cubicBezTo>
                    <a:pt x="1605" y="1805"/>
                    <a:pt x="2281" y="1454"/>
                    <a:pt x="3008" y="1454"/>
                  </a:cubicBezTo>
                  <a:cubicBezTo>
                    <a:pt x="3509" y="1454"/>
                    <a:pt x="3961" y="1605"/>
                    <a:pt x="4337" y="1880"/>
                  </a:cubicBezTo>
                  <a:lnTo>
                    <a:pt x="5164" y="677"/>
                  </a:lnTo>
                  <a:cubicBezTo>
                    <a:pt x="4562" y="251"/>
                    <a:pt x="3810" y="1"/>
                    <a:pt x="30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4"/>
            <p:cNvSpPr/>
            <p:nvPr/>
          </p:nvSpPr>
          <p:spPr>
            <a:xfrm>
              <a:off x="3903650" y="3459300"/>
              <a:ext cx="61450" cy="127850"/>
            </a:xfrm>
            <a:custGeom>
              <a:rect b="b" l="l" r="r" t="t"/>
              <a:pathLst>
                <a:path extrusionOk="0" h="5114" w="2458">
                  <a:moveTo>
                    <a:pt x="602" y="1"/>
                  </a:moveTo>
                  <a:cubicBezTo>
                    <a:pt x="226" y="577"/>
                    <a:pt x="1" y="1279"/>
                    <a:pt x="1" y="2031"/>
                  </a:cubicBezTo>
                  <a:cubicBezTo>
                    <a:pt x="1" y="3309"/>
                    <a:pt x="653" y="4437"/>
                    <a:pt x="1630" y="5114"/>
                  </a:cubicBezTo>
                  <a:lnTo>
                    <a:pt x="2457" y="3911"/>
                  </a:lnTo>
                  <a:cubicBezTo>
                    <a:pt x="1856" y="3510"/>
                    <a:pt x="1455" y="2808"/>
                    <a:pt x="1455" y="2031"/>
                  </a:cubicBezTo>
                  <a:cubicBezTo>
                    <a:pt x="1455" y="1580"/>
                    <a:pt x="1580" y="1179"/>
                    <a:pt x="1805" y="828"/>
                  </a:cubicBezTo>
                  <a:lnTo>
                    <a:pt x="60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4"/>
            <p:cNvSpPr/>
            <p:nvPr/>
          </p:nvSpPr>
          <p:spPr>
            <a:xfrm>
              <a:off x="3948150" y="3544525"/>
              <a:ext cx="123450" cy="58300"/>
            </a:xfrm>
            <a:custGeom>
              <a:rect b="b" l="l" r="r" t="t"/>
              <a:pathLst>
                <a:path extrusionOk="0" h="2332" w="4938">
                  <a:moveTo>
                    <a:pt x="3735" y="0"/>
                  </a:moveTo>
                  <a:cubicBezTo>
                    <a:pt x="3309" y="527"/>
                    <a:pt x="2657" y="878"/>
                    <a:pt x="1930" y="878"/>
                  </a:cubicBezTo>
                  <a:cubicBezTo>
                    <a:pt x="1529" y="878"/>
                    <a:pt x="1153" y="777"/>
                    <a:pt x="827" y="577"/>
                  </a:cubicBezTo>
                  <a:lnTo>
                    <a:pt x="0" y="1780"/>
                  </a:lnTo>
                  <a:cubicBezTo>
                    <a:pt x="552" y="2131"/>
                    <a:pt x="1228" y="2331"/>
                    <a:pt x="1930" y="2331"/>
                  </a:cubicBezTo>
                  <a:cubicBezTo>
                    <a:pt x="3158" y="2331"/>
                    <a:pt x="4261" y="1755"/>
                    <a:pt x="4938" y="827"/>
                  </a:cubicBezTo>
                  <a:lnTo>
                    <a:pt x="373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4"/>
            <p:cNvSpPr/>
            <p:nvPr/>
          </p:nvSpPr>
          <p:spPr>
            <a:xfrm>
              <a:off x="4032725" y="3436750"/>
              <a:ext cx="57050" cy="124725"/>
            </a:xfrm>
            <a:custGeom>
              <a:rect b="b" l="l" r="r" t="t"/>
              <a:pathLst>
                <a:path extrusionOk="0" h="4989" w="2282">
                  <a:moveTo>
                    <a:pt x="853" y="1"/>
                  </a:moveTo>
                  <a:lnTo>
                    <a:pt x="1" y="1204"/>
                  </a:lnTo>
                  <a:cubicBezTo>
                    <a:pt x="502" y="1630"/>
                    <a:pt x="803" y="2231"/>
                    <a:pt x="803" y="2933"/>
                  </a:cubicBezTo>
                  <a:cubicBezTo>
                    <a:pt x="803" y="3384"/>
                    <a:pt x="678" y="3810"/>
                    <a:pt x="452" y="4161"/>
                  </a:cubicBezTo>
                  <a:lnTo>
                    <a:pt x="1655" y="4988"/>
                  </a:lnTo>
                  <a:cubicBezTo>
                    <a:pt x="2031" y="4412"/>
                    <a:pt x="2282" y="3685"/>
                    <a:pt x="2282" y="2933"/>
                  </a:cubicBezTo>
                  <a:cubicBezTo>
                    <a:pt x="2282" y="1730"/>
                    <a:pt x="1705" y="677"/>
                    <a:pt x="8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4"/>
            <p:cNvSpPr/>
            <p:nvPr/>
          </p:nvSpPr>
          <p:spPr>
            <a:xfrm>
              <a:off x="4162425" y="3385325"/>
              <a:ext cx="53925" cy="51450"/>
            </a:xfrm>
            <a:custGeom>
              <a:rect b="b" l="l" r="r" t="t"/>
              <a:pathLst>
                <a:path extrusionOk="0" h="2058" w="2157">
                  <a:moveTo>
                    <a:pt x="1055" y="1"/>
                  </a:moveTo>
                  <a:cubicBezTo>
                    <a:pt x="980" y="1"/>
                    <a:pt x="904" y="9"/>
                    <a:pt x="828" y="27"/>
                  </a:cubicBezTo>
                  <a:cubicBezTo>
                    <a:pt x="327" y="128"/>
                    <a:pt x="1" y="629"/>
                    <a:pt x="126" y="1155"/>
                  </a:cubicBezTo>
                  <a:lnTo>
                    <a:pt x="327" y="2058"/>
                  </a:lnTo>
                  <a:lnTo>
                    <a:pt x="2156" y="1657"/>
                  </a:lnTo>
                  <a:lnTo>
                    <a:pt x="1956" y="729"/>
                  </a:lnTo>
                  <a:cubicBezTo>
                    <a:pt x="1870" y="301"/>
                    <a:pt x="1491" y="1"/>
                    <a:pt x="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4"/>
            <p:cNvSpPr/>
            <p:nvPr/>
          </p:nvSpPr>
          <p:spPr>
            <a:xfrm>
              <a:off x="4181225" y="3474975"/>
              <a:ext cx="53925" cy="51450"/>
            </a:xfrm>
            <a:custGeom>
              <a:rect b="b" l="l" r="r" t="t"/>
              <a:pathLst>
                <a:path extrusionOk="0" h="2058" w="2157">
                  <a:moveTo>
                    <a:pt x="1830" y="0"/>
                  </a:moveTo>
                  <a:lnTo>
                    <a:pt x="1" y="401"/>
                  </a:lnTo>
                  <a:lnTo>
                    <a:pt x="201" y="1329"/>
                  </a:lnTo>
                  <a:cubicBezTo>
                    <a:pt x="308" y="1757"/>
                    <a:pt x="690" y="2057"/>
                    <a:pt x="1112" y="2057"/>
                  </a:cubicBezTo>
                  <a:cubicBezTo>
                    <a:pt x="1183" y="2057"/>
                    <a:pt x="1256" y="2049"/>
                    <a:pt x="1329" y="2030"/>
                  </a:cubicBezTo>
                  <a:cubicBezTo>
                    <a:pt x="1830" y="1930"/>
                    <a:pt x="2156" y="1429"/>
                    <a:pt x="2031" y="903"/>
                  </a:cubicBezTo>
                  <a:lnTo>
                    <a:pt x="183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4"/>
            <p:cNvSpPr/>
            <p:nvPr/>
          </p:nvSpPr>
          <p:spPr>
            <a:xfrm>
              <a:off x="4217575" y="3421875"/>
              <a:ext cx="53900" cy="51875"/>
            </a:xfrm>
            <a:custGeom>
              <a:rect b="b" l="l" r="r" t="t"/>
              <a:pathLst>
                <a:path extrusionOk="0" h="2075" w="2156">
                  <a:moveTo>
                    <a:pt x="1110" y="1"/>
                  </a:moveTo>
                  <a:cubicBezTo>
                    <a:pt x="1050" y="1"/>
                    <a:pt x="989" y="7"/>
                    <a:pt x="928" y="19"/>
                  </a:cubicBezTo>
                  <a:lnTo>
                    <a:pt x="0" y="220"/>
                  </a:lnTo>
                  <a:lnTo>
                    <a:pt x="426" y="2074"/>
                  </a:lnTo>
                  <a:lnTo>
                    <a:pt x="1329" y="1874"/>
                  </a:lnTo>
                  <a:cubicBezTo>
                    <a:pt x="1830" y="1748"/>
                    <a:pt x="2156" y="1247"/>
                    <a:pt x="2056" y="746"/>
                  </a:cubicBezTo>
                  <a:cubicBezTo>
                    <a:pt x="1945" y="306"/>
                    <a:pt x="1546" y="1"/>
                    <a:pt x="11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4"/>
            <p:cNvSpPr/>
            <p:nvPr/>
          </p:nvSpPr>
          <p:spPr>
            <a:xfrm>
              <a:off x="4126100" y="3438000"/>
              <a:ext cx="53900" cy="51850"/>
            </a:xfrm>
            <a:custGeom>
              <a:rect b="b" l="l" r="r" t="t"/>
              <a:pathLst>
                <a:path extrusionOk="0" h="2074" w="2156">
                  <a:moveTo>
                    <a:pt x="1755" y="1"/>
                  </a:moveTo>
                  <a:lnTo>
                    <a:pt x="827" y="201"/>
                  </a:lnTo>
                  <a:cubicBezTo>
                    <a:pt x="326" y="327"/>
                    <a:pt x="0" y="828"/>
                    <a:pt x="100" y="1329"/>
                  </a:cubicBezTo>
                  <a:cubicBezTo>
                    <a:pt x="210" y="1769"/>
                    <a:pt x="610" y="2074"/>
                    <a:pt x="1045" y="2074"/>
                  </a:cubicBezTo>
                  <a:cubicBezTo>
                    <a:pt x="1106" y="2074"/>
                    <a:pt x="1167" y="2068"/>
                    <a:pt x="1228" y="2056"/>
                  </a:cubicBezTo>
                  <a:lnTo>
                    <a:pt x="2156" y="1855"/>
                  </a:lnTo>
                  <a:lnTo>
                    <a:pt x="17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4"/>
            <p:cNvSpPr/>
            <p:nvPr/>
          </p:nvSpPr>
          <p:spPr>
            <a:xfrm>
              <a:off x="3948150" y="3647825"/>
              <a:ext cx="64550" cy="27950"/>
            </a:xfrm>
            <a:custGeom>
              <a:rect b="b" l="l" r="r" t="t"/>
              <a:pathLst>
                <a:path extrusionOk="0" h="1118" w="2582">
                  <a:moveTo>
                    <a:pt x="2157" y="1"/>
                  </a:moveTo>
                  <a:cubicBezTo>
                    <a:pt x="2140" y="1"/>
                    <a:pt x="2123" y="2"/>
                    <a:pt x="2106" y="4"/>
                  </a:cubicBezTo>
                  <a:lnTo>
                    <a:pt x="301" y="405"/>
                  </a:lnTo>
                  <a:cubicBezTo>
                    <a:pt x="126" y="455"/>
                    <a:pt x="0" y="630"/>
                    <a:pt x="50" y="831"/>
                  </a:cubicBezTo>
                  <a:cubicBezTo>
                    <a:pt x="72" y="1001"/>
                    <a:pt x="220" y="1118"/>
                    <a:pt x="387" y="1118"/>
                  </a:cubicBezTo>
                  <a:cubicBezTo>
                    <a:pt x="417" y="1118"/>
                    <a:pt x="447" y="1114"/>
                    <a:pt x="477" y="1106"/>
                  </a:cubicBezTo>
                  <a:lnTo>
                    <a:pt x="2256" y="705"/>
                  </a:lnTo>
                  <a:cubicBezTo>
                    <a:pt x="2457" y="680"/>
                    <a:pt x="2582" y="480"/>
                    <a:pt x="2532" y="279"/>
                  </a:cubicBezTo>
                  <a:cubicBezTo>
                    <a:pt x="2486" y="119"/>
                    <a:pt x="2335" y="1"/>
                    <a:pt x="215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4"/>
            <p:cNvSpPr/>
            <p:nvPr/>
          </p:nvSpPr>
          <p:spPr>
            <a:xfrm>
              <a:off x="4043375" y="3627150"/>
              <a:ext cx="64575" cy="27950"/>
            </a:xfrm>
            <a:custGeom>
              <a:rect b="b" l="l" r="r" t="t"/>
              <a:pathLst>
                <a:path extrusionOk="0" h="1118" w="2583">
                  <a:moveTo>
                    <a:pt x="2157" y="0"/>
                  </a:moveTo>
                  <a:cubicBezTo>
                    <a:pt x="2140" y="0"/>
                    <a:pt x="2123" y="1"/>
                    <a:pt x="2106" y="4"/>
                  </a:cubicBezTo>
                  <a:lnTo>
                    <a:pt x="302" y="405"/>
                  </a:lnTo>
                  <a:cubicBezTo>
                    <a:pt x="126" y="455"/>
                    <a:pt x="1" y="630"/>
                    <a:pt x="26" y="831"/>
                  </a:cubicBezTo>
                  <a:cubicBezTo>
                    <a:pt x="69" y="1001"/>
                    <a:pt x="220" y="1117"/>
                    <a:pt x="372" y="1117"/>
                  </a:cubicBezTo>
                  <a:cubicBezTo>
                    <a:pt x="399" y="1117"/>
                    <a:pt x="426" y="1114"/>
                    <a:pt x="452" y="1106"/>
                  </a:cubicBezTo>
                  <a:lnTo>
                    <a:pt x="2257" y="705"/>
                  </a:lnTo>
                  <a:cubicBezTo>
                    <a:pt x="2457" y="680"/>
                    <a:pt x="2582" y="480"/>
                    <a:pt x="2532" y="279"/>
                  </a:cubicBezTo>
                  <a:cubicBezTo>
                    <a:pt x="2486" y="119"/>
                    <a:pt x="2336" y="0"/>
                    <a:pt x="215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4"/>
            <p:cNvSpPr/>
            <p:nvPr/>
          </p:nvSpPr>
          <p:spPr>
            <a:xfrm>
              <a:off x="3807175" y="2966300"/>
              <a:ext cx="406025" cy="347050"/>
            </a:xfrm>
            <a:custGeom>
              <a:rect b="b" l="l" r="r" t="t"/>
              <a:pathLst>
                <a:path extrusionOk="0" h="13882" w="16241">
                  <a:moveTo>
                    <a:pt x="13260" y="1"/>
                  </a:moveTo>
                  <a:cubicBezTo>
                    <a:pt x="13202" y="1"/>
                    <a:pt x="13142" y="8"/>
                    <a:pt x="13083" y="21"/>
                  </a:cubicBezTo>
                  <a:lnTo>
                    <a:pt x="727" y="2653"/>
                  </a:lnTo>
                  <a:cubicBezTo>
                    <a:pt x="301" y="2753"/>
                    <a:pt x="0" y="3179"/>
                    <a:pt x="100" y="3605"/>
                  </a:cubicBezTo>
                  <a:lnTo>
                    <a:pt x="1404" y="10372"/>
                  </a:lnTo>
                  <a:lnTo>
                    <a:pt x="2105" y="13881"/>
                  </a:lnTo>
                  <a:lnTo>
                    <a:pt x="16241" y="10824"/>
                  </a:lnTo>
                  <a:lnTo>
                    <a:pt x="15489" y="7290"/>
                  </a:lnTo>
                  <a:lnTo>
                    <a:pt x="14035" y="623"/>
                  </a:lnTo>
                  <a:cubicBezTo>
                    <a:pt x="13949" y="256"/>
                    <a:pt x="13621" y="1"/>
                    <a:pt x="132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4"/>
            <p:cNvSpPr/>
            <p:nvPr/>
          </p:nvSpPr>
          <p:spPr>
            <a:xfrm>
              <a:off x="3859800" y="3114675"/>
              <a:ext cx="120950" cy="106550"/>
            </a:xfrm>
            <a:custGeom>
              <a:rect b="b" l="l" r="r" t="t"/>
              <a:pathLst>
                <a:path extrusionOk="0" h="4262" w="4838">
                  <a:moveTo>
                    <a:pt x="2038" y="1"/>
                  </a:moveTo>
                  <a:cubicBezTo>
                    <a:pt x="1977" y="1"/>
                    <a:pt x="1916" y="9"/>
                    <a:pt x="1855" y="26"/>
                  </a:cubicBezTo>
                  <a:lnTo>
                    <a:pt x="853" y="327"/>
                  </a:lnTo>
                  <a:cubicBezTo>
                    <a:pt x="552" y="427"/>
                    <a:pt x="351" y="728"/>
                    <a:pt x="402" y="1054"/>
                  </a:cubicBezTo>
                  <a:lnTo>
                    <a:pt x="627" y="2332"/>
                  </a:lnTo>
                  <a:lnTo>
                    <a:pt x="0" y="2457"/>
                  </a:lnTo>
                  <a:lnTo>
                    <a:pt x="351" y="4262"/>
                  </a:lnTo>
                  <a:lnTo>
                    <a:pt x="4838" y="3310"/>
                  </a:lnTo>
                  <a:lnTo>
                    <a:pt x="4762" y="2833"/>
                  </a:lnTo>
                  <a:lnTo>
                    <a:pt x="3234" y="3134"/>
                  </a:lnTo>
                  <a:lnTo>
                    <a:pt x="2657" y="503"/>
                  </a:lnTo>
                  <a:cubicBezTo>
                    <a:pt x="2595" y="192"/>
                    <a:pt x="2327" y="1"/>
                    <a:pt x="203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4"/>
            <p:cNvSpPr/>
            <p:nvPr/>
          </p:nvSpPr>
          <p:spPr>
            <a:xfrm>
              <a:off x="4055925" y="3117425"/>
              <a:ext cx="106525" cy="60575"/>
            </a:xfrm>
            <a:custGeom>
              <a:rect b="b" l="l" r="r" t="t"/>
              <a:pathLst>
                <a:path extrusionOk="0" h="2423" w="4261">
                  <a:moveTo>
                    <a:pt x="3371" y="1"/>
                  </a:moveTo>
                  <a:cubicBezTo>
                    <a:pt x="3326" y="1"/>
                    <a:pt x="3279" y="6"/>
                    <a:pt x="3233" y="17"/>
                  </a:cubicBezTo>
                  <a:lnTo>
                    <a:pt x="2030" y="292"/>
                  </a:lnTo>
                  <a:cubicBezTo>
                    <a:pt x="1729" y="367"/>
                    <a:pt x="1504" y="693"/>
                    <a:pt x="1579" y="1019"/>
                  </a:cubicBezTo>
                  <a:lnTo>
                    <a:pt x="1604" y="1245"/>
                  </a:lnTo>
                  <a:lnTo>
                    <a:pt x="0" y="1596"/>
                  </a:lnTo>
                  <a:lnTo>
                    <a:pt x="151" y="2423"/>
                  </a:lnTo>
                  <a:lnTo>
                    <a:pt x="4261" y="1545"/>
                  </a:lnTo>
                  <a:lnTo>
                    <a:pt x="3985" y="468"/>
                  </a:lnTo>
                  <a:cubicBezTo>
                    <a:pt x="3899" y="188"/>
                    <a:pt x="3647" y="1"/>
                    <a:pt x="33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4"/>
            <p:cNvSpPr/>
            <p:nvPr/>
          </p:nvSpPr>
          <p:spPr>
            <a:xfrm>
              <a:off x="3842250" y="3148525"/>
              <a:ext cx="370950" cy="164825"/>
            </a:xfrm>
            <a:custGeom>
              <a:rect b="b" l="l" r="r" t="t"/>
              <a:pathLst>
                <a:path extrusionOk="0" h="6593" w="14838">
                  <a:moveTo>
                    <a:pt x="14086" y="1"/>
                  </a:moveTo>
                  <a:lnTo>
                    <a:pt x="1" y="3083"/>
                  </a:lnTo>
                  <a:lnTo>
                    <a:pt x="226" y="4136"/>
                  </a:lnTo>
                  <a:lnTo>
                    <a:pt x="702" y="6592"/>
                  </a:lnTo>
                  <a:lnTo>
                    <a:pt x="14838" y="3535"/>
                  </a:lnTo>
                  <a:lnTo>
                    <a:pt x="14236" y="778"/>
                  </a:lnTo>
                  <a:lnTo>
                    <a:pt x="1408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4"/>
            <p:cNvSpPr/>
            <p:nvPr/>
          </p:nvSpPr>
          <p:spPr>
            <a:xfrm>
              <a:off x="3842250" y="3148525"/>
              <a:ext cx="355925" cy="123475"/>
            </a:xfrm>
            <a:custGeom>
              <a:rect b="b" l="l" r="r" t="t"/>
              <a:pathLst>
                <a:path extrusionOk="0" h="4939" w="14237">
                  <a:moveTo>
                    <a:pt x="14086" y="1"/>
                  </a:moveTo>
                  <a:lnTo>
                    <a:pt x="1" y="3083"/>
                  </a:lnTo>
                  <a:lnTo>
                    <a:pt x="226" y="4136"/>
                  </a:lnTo>
                  <a:lnTo>
                    <a:pt x="2056" y="3685"/>
                  </a:lnTo>
                  <a:lnTo>
                    <a:pt x="2357" y="4938"/>
                  </a:lnTo>
                  <a:lnTo>
                    <a:pt x="3860" y="4738"/>
                  </a:lnTo>
                  <a:lnTo>
                    <a:pt x="3685" y="3284"/>
                  </a:lnTo>
                  <a:lnTo>
                    <a:pt x="5565" y="2833"/>
                  </a:lnTo>
                  <a:lnTo>
                    <a:pt x="5765" y="3585"/>
                  </a:lnTo>
                  <a:lnTo>
                    <a:pt x="7369" y="3259"/>
                  </a:lnTo>
                  <a:lnTo>
                    <a:pt x="7169" y="2482"/>
                  </a:lnTo>
                  <a:lnTo>
                    <a:pt x="8798" y="2181"/>
                  </a:lnTo>
                  <a:lnTo>
                    <a:pt x="9149" y="3384"/>
                  </a:lnTo>
                  <a:lnTo>
                    <a:pt x="10928" y="3008"/>
                  </a:lnTo>
                  <a:lnTo>
                    <a:pt x="10602" y="1655"/>
                  </a:lnTo>
                  <a:lnTo>
                    <a:pt x="11830" y="1329"/>
                  </a:lnTo>
                  <a:lnTo>
                    <a:pt x="11956" y="1905"/>
                  </a:lnTo>
                  <a:lnTo>
                    <a:pt x="13359" y="1580"/>
                  </a:lnTo>
                  <a:lnTo>
                    <a:pt x="13234" y="978"/>
                  </a:lnTo>
                  <a:lnTo>
                    <a:pt x="14236" y="778"/>
                  </a:lnTo>
                  <a:lnTo>
                    <a:pt x="1408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4"/>
            <p:cNvSpPr/>
            <p:nvPr/>
          </p:nvSpPr>
          <p:spPr>
            <a:xfrm>
              <a:off x="3854150" y="3047650"/>
              <a:ext cx="120975" cy="55800"/>
            </a:xfrm>
            <a:custGeom>
              <a:rect b="b" l="l" r="r" t="t"/>
              <a:pathLst>
                <a:path extrusionOk="0" h="2232" w="4839">
                  <a:moveTo>
                    <a:pt x="1780" y="1"/>
                  </a:moveTo>
                  <a:lnTo>
                    <a:pt x="953" y="226"/>
                  </a:lnTo>
                  <a:lnTo>
                    <a:pt x="1129" y="903"/>
                  </a:lnTo>
                  <a:lnTo>
                    <a:pt x="402" y="1078"/>
                  </a:lnTo>
                  <a:lnTo>
                    <a:pt x="552" y="1705"/>
                  </a:lnTo>
                  <a:lnTo>
                    <a:pt x="1" y="1855"/>
                  </a:lnTo>
                  <a:lnTo>
                    <a:pt x="101" y="2231"/>
                  </a:lnTo>
                  <a:lnTo>
                    <a:pt x="4838" y="1053"/>
                  </a:lnTo>
                  <a:lnTo>
                    <a:pt x="4713" y="577"/>
                  </a:lnTo>
                  <a:lnTo>
                    <a:pt x="3911" y="778"/>
                  </a:lnTo>
                  <a:lnTo>
                    <a:pt x="3760" y="126"/>
                  </a:lnTo>
                  <a:lnTo>
                    <a:pt x="2733" y="402"/>
                  </a:lnTo>
                  <a:lnTo>
                    <a:pt x="2633" y="51"/>
                  </a:lnTo>
                  <a:lnTo>
                    <a:pt x="1856" y="25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4"/>
            <p:cNvSpPr/>
            <p:nvPr/>
          </p:nvSpPr>
          <p:spPr>
            <a:xfrm>
              <a:off x="4030850" y="3072725"/>
              <a:ext cx="120950" cy="55775"/>
            </a:xfrm>
            <a:custGeom>
              <a:rect b="b" l="l" r="r" t="t"/>
              <a:pathLst>
                <a:path extrusionOk="0" h="2231" w="4838">
                  <a:moveTo>
                    <a:pt x="1805" y="0"/>
                  </a:moveTo>
                  <a:lnTo>
                    <a:pt x="953" y="201"/>
                  </a:lnTo>
                  <a:lnTo>
                    <a:pt x="1128" y="877"/>
                  </a:lnTo>
                  <a:lnTo>
                    <a:pt x="427" y="1053"/>
                  </a:lnTo>
                  <a:lnTo>
                    <a:pt x="577" y="1679"/>
                  </a:lnTo>
                  <a:lnTo>
                    <a:pt x="1" y="1830"/>
                  </a:lnTo>
                  <a:lnTo>
                    <a:pt x="101" y="2231"/>
                  </a:lnTo>
                  <a:lnTo>
                    <a:pt x="4838" y="1028"/>
                  </a:lnTo>
                  <a:lnTo>
                    <a:pt x="4712" y="551"/>
                  </a:lnTo>
                  <a:lnTo>
                    <a:pt x="3936" y="752"/>
                  </a:lnTo>
                  <a:lnTo>
                    <a:pt x="3760" y="125"/>
                  </a:lnTo>
                  <a:lnTo>
                    <a:pt x="2732" y="376"/>
                  </a:lnTo>
                  <a:lnTo>
                    <a:pt x="2657" y="50"/>
                  </a:lnTo>
                  <a:lnTo>
                    <a:pt x="1855" y="251"/>
                  </a:lnTo>
                  <a:lnTo>
                    <a:pt x="180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4"/>
            <p:cNvSpPr/>
            <p:nvPr/>
          </p:nvSpPr>
          <p:spPr>
            <a:xfrm>
              <a:off x="4048400" y="3000650"/>
              <a:ext cx="29475" cy="28850"/>
            </a:xfrm>
            <a:custGeom>
              <a:rect b="b" l="l" r="r" t="t"/>
              <a:pathLst>
                <a:path extrusionOk="0" h="1154" w="1179">
                  <a:moveTo>
                    <a:pt x="577" y="1"/>
                  </a:moveTo>
                  <a:cubicBezTo>
                    <a:pt x="251" y="1"/>
                    <a:pt x="0" y="251"/>
                    <a:pt x="0" y="577"/>
                  </a:cubicBezTo>
                  <a:cubicBezTo>
                    <a:pt x="0" y="903"/>
                    <a:pt x="251" y="1154"/>
                    <a:pt x="577" y="1154"/>
                  </a:cubicBezTo>
                  <a:cubicBezTo>
                    <a:pt x="903" y="1154"/>
                    <a:pt x="1178" y="903"/>
                    <a:pt x="1178" y="577"/>
                  </a:cubicBezTo>
                  <a:cubicBezTo>
                    <a:pt x="1178" y="251"/>
                    <a:pt x="903" y="1"/>
                    <a:pt x="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4"/>
            <p:cNvSpPr/>
            <p:nvPr/>
          </p:nvSpPr>
          <p:spPr>
            <a:xfrm>
              <a:off x="4096025" y="2989375"/>
              <a:ext cx="29475" cy="28850"/>
            </a:xfrm>
            <a:custGeom>
              <a:rect b="b" l="l" r="r" t="t"/>
              <a:pathLst>
                <a:path extrusionOk="0" h="1154" w="1179">
                  <a:moveTo>
                    <a:pt x="602" y="1"/>
                  </a:moveTo>
                  <a:cubicBezTo>
                    <a:pt x="276" y="1"/>
                    <a:pt x="0" y="251"/>
                    <a:pt x="0" y="577"/>
                  </a:cubicBezTo>
                  <a:cubicBezTo>
                    <a:pt x="0" y="903"/>
                    <a:pt x="276" y="1154"/>
                    <a:pt x="602" y="1154"/>
                  </a:cubicBezTo>
                  <a:cubicBezTo>
                    <a:pt x="902" y="1154"/>
                    <a:pt x="1178" y="903"/>
                    <a:pt x="1178" y="577"/>
                  </a:cubicBezTo>
                  <a:cubicBezTo>
                    <a:pt x="1178" y="251"/>
                    <a:pt x="902" y="1"/>
                    <a:pt x="6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4" name="Google Shape;874;p34"/>
          <p:cNvSpPr txBox="1"/>
          <p:nvPr/>
        </p:nvSpPr>
        <p:spPr>
          <a:xfrm>
            <a:off x="3574600" y="1633600"/>
            <a:ext cx="2647500" cy="37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Press Start 2P"/>
                <a:ea typeface="Press Start 2P"/>
                <a:cs typeface="Press Start 2P"/>
                <a:sym typeface="Press Start 2P"/>
              </a:rPr>
              <a:t>SUCCESSFULLY FINISH DEVELOPING THE GAME</a:t>
            </a:r>
            <a:endParaRPr sz="1000">
              <a:solidFill>
                <a:schemeClr val="dk2"/>
              </a:solidFill>
              <a:latin typeface="Press Start 2P"/>
              <a:ea typeface="Press Start 2P"/>
              <a:cs typeface="Press Start 2P"/>
              <a:sym typeface="Press Start 2P"/>
            </a:endParaRPr>
          </a:p>
        </p:txBody>
      </p:sp>
      <p:sp>
        <p:nvSpPr>
          <p:cNvPr id="875" name="Google Shape;875;p34"/>
          <p:cNvSpPr txBox="1"/>
          <p:nvPr/>
        </p:nvSpPr>
        <p:spPr>
          <a:xfrm>
            <a:off x="3646750" y="2103450"/>
            <a:ext cx="2503200" cy="46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Anaheim"/>
                <a:ea typeface="Anaheim"/>
                <a:cs typeface="Anaheim"/>
                <a:sym typeface="Anaheim"/>
              </a:rPr>
              <a:t>Finish creating and implementing all assets, SFX etc.</a:t>
            </a:r>
            <a:endParaRPr>
              <a:solidFill>
                <a:schemeClr val="dk1"/>
              </a:solidFill>
              <a:latin typeface="Anaheim"/>
              <a:ea typeface="Anaheim"/>
              <a:cs typeface="Anaheim"/>
              <a:sym typeface="Anaheim"/>
            </a:endParaRPr>
          </a:p>
        </p:txBody>
      </p:sp>
      <p:sp>
        <p:nvSpPr>
          <p:cNvPr id="876" name="Google Shape;876;p34"/>
          <p:cNvSpPr txBox="1"/>
          <p:nvPr/>
        </p:nvSpPr>
        <p:spPr>
          <a:xfrm>
            <a:off x="6360250" y="1633600"/>
            <a:ext cx="2736900" cy="37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Press Start 2P"/>
                <a:ea typeface="Press Start 2P"/>
                <a:cs typeface="Press Start 2P"/>
                <a:sym typeface="Press Start 2P"/>
              </a:rPr>
              <a:t>RELEASE THE GAME ON MOBILE, SWITCH AND STEAMDECK</a:t>
            </a:r>
            <a:endParaRPr sz="1000">
              <a:solidFill>
                <a:schemeClr val="dk2"/>
              </a:solidFill>
              <a:latin typeface="Press Start 2P"/>
              <a:ea typeface="Press Start 2P"/>
              <a:cs typeface="Press Start 2P"/>
              <a:sym typeface="Press Start 2P"/>
            </a:endParaRPr>
          </a:p>
        </p:txBody>
      </p:sp>
      <p:sp>
        <p:nvSpPr>
          <p:cNvPr id="877" name="Google Shape;877;p34"/>
          <p:cNvSpPr txBox="1"/>
          <p:nvPr/>
        </p:nvSpPr>
        <p:spPr>
          <a:xfrm>
            <a:off x="6722500" y="2103450"/>
            <a:ext cx="1986000" cy="46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Anaheim"/>
                <a:ea typeface="Anaheim"/>
                <a:cs typeface="Anaheim"/>
                <a:sym typeface="Anaheim"/>
              </a:rPr>
              <a:t>Proposed release for </a:t>
            </a:r>
            <a:r>
              <a:rPr lang="en">
                <a:solidFill>
                  <a:srgbClr val="212121"/>
                </a:solidFill>
                <a:highlight>
                  <a:srgbClr val="FFE599"/>
                </a:highlight>
                <a:latin typeface="Anaheim"/>
                <a:ea typeface="Anaheim"/>
                <a:cs typeface="Anaheim"/>
                <a:sym typeface="Anaheim"/>
              </a:rPr>
              <a:t>5th of March 2024</a:t>
            </a:r>
            <a:endParaRPr>
              <a:solidFill>
                <a:srgbClr val="212121"/>
              </a:solidFill>
              <a:highlight>
                <a:srgbClr val="FFE599"/>
              </a:highlight>
              <a:latin typeface="Anaheim"/>
              <a:ea typeface="Anaheim"/>
              <a:cs typeface="Anaheim"/>
              <a:sym typeface="Anaheim"/>
            </a:endParaRPr>
          </a:p>
        </p:txBody>
      </p:sp>
      <p:sp>
        <p:nvSpPr>
          <p:cNvPr id="878" name="Google Shape;878;p34"/>
          <p:cNvSpPr txBox="1"/>
          <p:nvPr/>
        </p:nvSpPr>
        <p:spPr>
          <a:xfrm>
            <a:off x="5156800" y="3030254"/>
            <a:ext cx="2353200" cy="37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Press Start 2P"/>
                <a:ea typeface="Press Start 2P"/>
                <a:cs typeface="Press Start 2P"/>
                <a:sym typeface="Press Start 2P"/>
              </a:rPr>
              <a:t>FILL A NEGLECTED NICHE IN THE GAMING MARKET</a:t>
            </a:r>
            <a:endParaRPr sz="1600">
              <a:solidFill>
                <a:schemeClr val="dk2"/>
              </a:solidFill>
              <a:latin typeface="Press Start 2P"/>
              <a:ea typeface="Press Start 2P"/>
              <a:cs typeface="Press Start 2P"/>
              <a:sym typeface="Press Start 2P"/>
            </a:endParaRPr>
          </a:p>
        </p:txBody>
      </p:sp>
      <p:sp>
        <p:nvSpPr>
          <p:cNvPr id="879" name="Google Shape;879;p34"/>
          <p:cNvSpPr txBox="1"/>
          <p:nvPr/>
        </p:nvSpPr>
        <p:spPr>
          <a:xfrm>
            <a:off x="4610198" y="3583775"/>
            <a:ext cx="3446400" cy="46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Anaheim"/>
                <a:ea typeface="Anaheim"/>
                <a:cs typeface="Anaheim"/>
                <a:sym typeface="Anaheim"/>
              </a:rPr>
              <a:t>We are aware of the lack of cozy games compared to mature, violent, games and we aim to change that.</a:t>
            </a:r>
            <a:endParaRPr>
              <a:solidFill>
                <a:schemeClr val="dk1"/>
              </a:solidFill>
              <a:latin typeface="Anaheim"/>
              <a:ea typeface="Anaheim"/>
              <a:cs typeface="Anaheim"/>
              <a:sym typeface="Anaheim"/>
            </a:endParaRPr>
          </a:p>
        </p:txBody>
      </p:sp>
      <p:sp>
        <p:nvSpPr>
          <p:cNvPr id="880" name="Google Shape;880;p34"/>
          <p:cNvSpPr txBox="1"/>
          <p:nvPr/>
        </p:nvSpPr>
        <p:spPr>
          <a:xfrm>
            <a:off x="713075" y="1017725"/>
            <a:ext cx="2567700" cy="37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SHORT TERM</a:t>
            </a:r>
            <a:endParaRPr sz="1600">
              <a:solidFill>
                <a:schemeClr val="dk2"/>
              </a:solidFill>
              <a:latin typeface="Press Start 2P"/>
              <a:ea typeface="Press Start 2P"/>
              <a:cs typeface="Press Start 2P"/>
              <a:sym typeface="Press Start 2P"/>
            </a:endParaRPr>
          </a:p>
        </p:txBody>
      </p:sp>
      <p:sp>
        <p:nvSpPr>
          <p:cNvPr id="881" name="Google Shape;881;p34"/>
          <p:cNvSpPr txBox="1"/>
          <p:nvPr/>
        </p:nvSpPr>
        <p:spPr>
          <a:xfrm>
            <a:off x="713075" y="4230125"/>
            <a:ext cx="2567700" cy="37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LONG TERM</a:t>
            </a:r>
            <a:endParaRPr sz="1600">
              <a:solidFill>
                <a:schemeClr val="dk2"/>
              </a:solidFill>
              <a:latin typeface="Press Start 2P"/>
              <a:ea typeface="Press Start 2P"/>
              <a:cs typeface="Press Start 2P"/>
              <a:sym typeface="Press Start 2P"/>
            </a:endParaRPr>
          </a:p>
        </p:txBody>
      </p:sp>
      <p:cxnSp>
        <p:nvCxnSpPr>
          <p:cNvPr id="882" name="Google Shape;882;p34"/>
          <p:cNvCxnSpPr>
            <a:stCxn id="880" idx="3"/>
            <a:endCxn id="874" idx="1"/>
          </p:cNvCxnSpPr>
          <p:nvPr/>
        </p:nvCxnSpPr>
        <p:spPr>
          <a:xfrm>
            <a:off x="3280775" y="1205525"/>
            <a:ext cx="293700" cy="615900"/>
          </a:xfrm>
          <a:prstGeom prst="bentConnector3">
            <a:avLst>
              <a:gd fmla="val 50021" name="adj1"/>
            </a:avLst>
          </a:prstGeom>
          <a:noFill/>
          <a:ln cap="flat" cmpd="sng" w="19050">
            <a:solidFill>
              <a:schemeClr val="dk2"/>
            </a:solidFill>
            <a:prstDash val="solid"/>
            <a:round/>
            <a:headEnd len="med" w="med" type="none"/>
            <a:tailEnd len="med" w="med" type="diamond"/>
          </a:ln>
        </p:spPr>
      </p:cxnSp>
      <p:cxnSp>
        <p:nvCxnSpPr>
          <p:cNvPr id="883" name="Google Shape;883;p34"/>
          <p:cNvCxnSpPr>
            <a:stCxn id="881" idx="3"/>
            <a:endCxn id="878" idx="1"/>
          </p:cNvCxnSpPr>
          <p:nvPr/>
        </p:nvCxnSpPr>
        <p:spPr>
          <a:xfrm flipH="1" rot="10800000">
            <a:off x="3280775" y="3217925"/>
            <a:ext cx="1875900" cy="1200000"/>
          </a:xfrm>
          <a:prstGeom prst="bentConnector3">
            <a:avLst>
              <a:gd fmla="val 50003" name="adj1"/>
            </a:avLst>
          </a:prstGeom>
          <a:noFill/>
          <a:ln cap="flat" cmpd="sng" w="19050">
            <a:solidFill>
              <a:schemeClr val="dk2"/>
            </a:solidFill>
            <a:prstDash val="solid"/>
            <a:round/>
            <a:headEnd len="med" w="med" type="none"/>
            <a:tailEnd len="med" w="med" type="diamond"/>
          </a:ln>
        </p:spPr>
      </p:cxnSp>
      <p:cxnSp>
        <p:nvCxnSpPr>
          <p:cNvPr id="884" name="Google Shape;884;p34"/>
          <p:cNvCxnSpPr/>
          <p:nvPr/>
        </p:nvCxnSpPr>
        <p:spPr>
          <a:xfrm>
            <a:off x="6222100" y="1821400"/>
            <a:ext cx="222600" cy="0"/>
          </a:xfrm>
          <a:prstGeom prst="straightConnector1">
            <a:avLst/>
          </a:prstGeom>
          <a:noFill/>
          <a:ln cap="flat" cmpd="sng" w="19050">
            <a:solidFill>
              <a:schemeClr val="dk2"/>
            </a:solidFill>
            <a:prstDash val="solid"/>
            <a:round/>
            <a:headEnd len="med" w="med" type="none"/>
            <a:tailEnd len="med" w="med" type="diamond"/>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35"/>
          <p:cNvSpPr txBox="1"/>
          <p:nvPr>
            <p:ph type="title"/>
          </p:nvPr>
        </p:nvSpPr>
        <p:spPr>
          <a:xfrm>
            <a:off x="720100" y="2695680"/>
            <a:ext cx="4249800" cy="736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ABOUT OUR GAME</a:t>
            </a:r>
            <a:endParaRPr/>
          </a:p>
        </p:txBody>
      </p:sp>
      <p:sp>
        <p:nvSpPr>
          <p:cNvPr id="890" name="Google Shape;890;p35"/>
          <p:cNvSpPr txBox="1"/>
          <p:nvPr>
            <p:ph idx="1" type="subTitle"/>
          </p:nvPr>
        </p:nvSpPr>
        <p:spPr>
          <a:xfrm>
            <a:off x="720100" y="3873724"/>
            <a:ext cx="4249800" cy="240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Provide shelter for as many cute robots as you can!</a:t>
            </a:r>
            <a:endParaRPr/>
          </a:p>
        </p:txBody>
      </p:sp>
      <p:sp>
        <p:nvSpPr>
          <p:cNvPr id="891" name="Google Shape;891;p35"/>
          <p:cNvSpPr/>
          <p:nvPr/>
        </p:nvSpPr>
        <p:spPr>
          <a:xfrm rot="-767447">
            <a:off x="5127167" y="1322995"/>
            <a:ext cx="480310" cy="140628"/>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2" name="Google Shape;892;p35"/>
          <p:cNvPicPr preferRelativeResize="0"/>
          <p:nvPr/>
        </p:nvPicPr>
        <p:blipFill>
          <a:blip r:embed="rId3">
            <a:alphaModFix/>
          </a:blip>
          <a:stretch>
            <a:fillRect/>
          </a:stretch>
        </p:blipFill>
        <p:spPr>
          <a:xfrm>
            <a:off x="6034925" y="1662475"/>
            <a:ext cx="2271850" cy="2271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36"/>
          <p:cNvSpPr txBox="1"/>
          <p:nvPr>
            <p:ph type="title"/>
          </p:nvPr>
        </p:nvSpPr>
        <p:spPr>
          <a:xfrm>
            <a:off x="713100" y="376424"/>
            <a:ext cx="4588500" cy="1125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YOUR NEXT </a:t>
            </a:r>
            <a:r>
              <a:rPr lang="en"/>
              <a:t>OBSESSION ON THE GO</a:t>
            </a:r>
            <a:r>
              <a:rPr lang="en"/>
              <a:t>!</a:t>
            </a:r>
            <a:endParaRPr/>
          </a:p>
        </p:txBody>
      </p:sp>
      <p:sp>
        <p:nvSpPr>
          <p:cNvPr id="898" name="Google Shape;898;p36"/>
          <p:cNvSpPr txBox="1"/>
          <p:nvPr>
            <p:ph idx="1" type="body"/>
          </p:nvPr>
        </p:nvSpPr>
        <p:spPr>
          <a:xfrm>
            <a:off x="713100" y="1987506"/>
            <a:ext cx="4171500" cy="2616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rgbClr val="273D40"/>
              </a:buClr>
              <a:buSzPts val="600"/>
              <a:buFont typeface="Arial"/>
              <a:buNone/>
            </a:pPr>
            <a:r>
              <a:rPr lang="en">
                <a:solidFill>
                  <a:schemeClr val="lt1"/>
                </a:solidFill>
                <a:highlight>
                  <a:srgbClr val="FFE599"/>
                </a:highlight>
              </a:rPr>
              <a:t>Cyber</a:t>
            </a:r>
            <a:r>
              <a:rPr lang="en">
                <a:solidFill>
                  <a:schemeClr val="lt1"/>
                </a:solidFill>
                <a:highlight>
                  <a:srgbClr val="FFE599"/>
                </a:highlight>
              </a:rPr>
              <a:t> Farm</a:t>
            </a:r>
            <a:r>
              <a:rPr lang="en"/>
              <a:t> is</a:t>
            </a:r>
            <a:r>
              <a:rPr lang="en"/>
              <a:t> a cute, 2D pixel art &amp; retro style </a:t>
            </a:r>
            <a:r>
              <a:rPr lang="en"/>
              <a:t>construction &amp; management simulation game. The gameplay is pretty simple:</a:t>
            </a:r>
            <a:endParaRPr>
              <a:solidFill>
                <a:schemeClr val="dk1"/>
              </a:solidFill>
            </a:endParaRPr>
          </a:p>
          <a:p>
            <a:pPr indent="-215900" lvl="0" marL="241300" rtl="0" algn="l">
              <a:spcBef>
                <a:spcPts val="1600"/>
              </a:spcBef>
              <a:spcAft>
                <a:spcPts val="0"/>
              </a:spcAft>
              <a:buSzPts val="1400"/>
              <a:buChar char="●"/>
            </a:pPr>
            <a:r>
              <a:rPr lang="en"/>
              <a:t>Upgrade &amp; expand your bunker</a:t>
            </a:r>
            <a:endParaRPr>
              <a:solidFill>
                <a:schemeClr val="dk1"/>
              </a:solidFill>
            </a:endParaRPr>
          </a:p>
          <a:p>
            <a:pPr indent="-215900" lvl="0" marL="241300" rtl="0" algn="l">
              <a:spcBef>
                <a:spcPts val="0"/>
              </a:spcBef>
              <a:spcAft>
                <a:spcPts val="0"/>
              </a:spcAft>
              <a:buSzPts val="1400"/>
              <a:buChar char="●"/>
            </a:pPr>
            <a:r>
              <a:rPr lang="en"/>
              <a:t>Assign your overly cute robots tasks depending on their skills</a:t>
            </a:r>
            <a:endParaRPr/>
          </a:p>
          <a:p>
            <a:pPr indent="-215900" lvl="0" marL="241300" rtl="0" algn="l">
              <a:spcBef>
                <a:spcPts val="0"/>
              </a:spcBef>
              <a:spcAft>
                <a:spcPts val="0"/>
              </a:spcAft>
              <a:buSzPts val="1400"/>
              <a:buChar char="●"/>
            </a:pPr>
            <a:r>
              <a:rPr lang="en"/>
              <a:t>Keep them happy or resource production will be more difficult </a:t>
            </a:r>
            <a:endParaRPr/>
          </a:p>
          <a:p>
            <a:pPr indent="-215900" lvl="0" marL="241300" rtl="0" algn="l">
              <a:spcBef>
                <a:spcPts val="0"/>
              </a:spcBef>
              <a:spcAft>
                <a:spcPts val="0"/>
              </a:spcAft>
              <a:buSzPts val="1400"/>
              <a:buChar char="●"/>
            </a:pPr>
            <a:r>
              <a:rPr lang="en"/>
              <a:t>Collect as many of them as you can!</a:t>
            </a:r>
            <a:endParaRPr/>
          </a:p>
          <a:p>
            <a:pPr indent="0" lvl="0" marL="0" rtl="0" algn="l">
              <a:spcBef>
                <a:spcPts val="1600"/>
              </a:spcBef>
              <a:spcAft>
                <a:spcPts val="1600"/>
              </a:spcAft>
              <a:buNone/>
            </a:pPr>
            <a:r>
              <a:rPr lang="en"/>
              <a:t>Pretty simple, right? Anyone can play this game! And since we aim for mobile and handheld consoles release, this game is perfect for people looking for something to keep them busy on their way to school or work!</a:t>
            </a:r>
            <a:endParaRPr/>
          </a:p>
        </p:txBody>
      </p:sp>
      <p:sp>
        <p:nvSpPr>
          <p:cNvPr id="899" name="Google Shape;899;p36"/>
          <p:cNvSpPr/>
          <p:nvPr/>
        </p:nvSpPr>
        <p:spPr>
          <a:xfrm rot="7472203">
            <a:off x="4992428" y="4143624"/>
            <a:ext cx="164102" cy="331321"/>
          </a:xfrm>
          <a:custGeom>
            <a:rect b="b" l="l" r="r" t="t"/>
            <a:pathLst>
              <a:path extrusionOk="0" h="1571" w="778">
                <a:moveTo>
                  <a:pt x="636" y="1"/>
                </a:moveTo>
                <a:cubicBezTo>
                  <a:pt x="576" y="1"/>
                  <a:pt x="522" y="42"/>
                  <a:pt x="502" y="83"/>
                </a:cubicBezTo>
                <a:lnTo>
                  <a:pt x="25" y="1386"/>
                </a:lnTo>
                <a:cubicBezTo>
                  <a:pt x="0" y="1461"/>
                  <a:pt x="25" y="1536"/>
                  <a:pt x="101" y="1561"/>
                </a:cubicBezTo>
                <a:cubicBezTo>
                  <a:pt x="119" y="1568"/>
                  <a:pt x="138" y="1571"/>
                  <a:pt x="156" y="1571"/>
                </a:cubicBezTo>
                <a:cubicBezTo>
                  <a:pt x="210" y="1571"/>
                  <a:pt x="257" y="1543"/>
                  <a:pt x="276" y="1486"/>
                </a:cubicBezTo>
                <a:lnTo>
                  <a:pt x="752" y="183"/>
                </a:lnTo>
                <a:cubicBezTo>
                  <a:pt x="777" y="108"/>
                  <a:pt x="752" y="32"/>
                  <a:pt x="677" y="7"/>
                </a:cubicBezTo>
                <a:cubicBezTo>
                  <a:pt x="663" y="3"/>
                  <a:pt x="649" y="1"/>
                  <a:pt x="6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0" name="Google Shape;900;p36"/>
          <p:cNvGrpSpPr/>
          <p:nvPr/>
        </p:nvGrpSpPr>
        <p:grpSpPr>
          <a:xfrm>
            <a:off x="4973150" y="-78677"/>
            <a:ext cx="3852000" cy="2787000"/>
            <a:chOff x="4572000" y="1178248"/>
            <a:chExt cx="3852000" cy="2787000"/>
          </a:xfrm>
        </p:grpSpPr>
        <p:sp>
          <p:nvSpPr>
            <p:cNvPr id="901" name="Google Shape;901;p36"/>
            <p:cNvSpPr/>
            <p:nvPr/>
          </p:nvSpPr>
          <p:spPr>
            <a:xfrm>
              <a:off x="4572000" y="1178248"/>
              <a:ext cx="3852000" cy="2787000"/>
            </a:xfrm>
            <a:prstGeom prst="roundRect">
              <a:avLst>
                <a:gd fmla="val 0" name="adj"/>
              </a:avLst>
            </a:prstGeom>
            <a:solidFill>
              <a:srgbClr val="EB7DFF"/>
            </a:solidFill>
            <a:ln cap="flat" cmpd="sng" w="38100">
              <a:solidFill>
                <a:srgbClr val="FFFFFF"/>
              </a:solidFill>
              <a:prstDash val="solid"/>
              <a:round/>
              <a:headEnd len="sm" w="sm" type="none"/>
              <a:tailEnd len="sm" w="sm" type="none"/>
            </a:ln>
            <a:effectLst>
              <a:outerShdw rotWithShape="0" algn="bl" dir="2580000" dist="28575">
                <a:srgbClr val="21262A">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2" name="Google Shape;902;p36"/>
            <p:cNvPicPr preferRelativeResize="0"/>
            <p:nvPr/>
          </p:nvPicPr>
          <p:blipFill rotWithShape="1">
            <a:blip r:embed="rId3">
              <a:alphaModFix/>
            </a:blip>
            <a:srcRect b="0" l="563" r="563" t="0"/>
            <a:stretch/>
          </p:blipFill>
          <p:spPr>
            <a:xfrm>
              <a:off x="4842250" y="1458550"/>
              <a:ext cx="3310998" cy="1883375"/>
            </a:xfrm>
            <a:prstGeom prst="rect">
              <a:avLst/>
            </a:prstGeom>
            <a:noFill/>
            <a:ln cap="flat" cmpd="sng" w="9525">
              <a:solidFill>
                <a:srgbClr val="FFE400"/>
              </a:solidFill>
              <a:prstDash val="solid"/>
              <a:round/>
              <a:headEnd len="sm" w="sm" type="none"/>
              <a:tailEnd len="sm" w="sm" type="none"/>
            </a:ln>
          </p:spPr>
        </p:pic>
        <p:sp>
          <p:nvSpPr>
            <p:cNvPr id="903" name="Google Shape;903;p36"/>
            <p:cNvSpPr/>
            <p:nvPr/>
          </p:nvSpPr>
          <p:spPr>
            <a:xfrm>
              <a:off x="6175229" y="2077127"/>
              <a:ext cx="646090" cy="646106"/>
            </a:xfrm>
            <a:custGeom>
              <a:rect b="b" l="l" r="r" t="t"/>
              <a:pathLst>
                <a:path extrusionOk="0" h="39681" w="39680">
                  <a:moveTo>
                    <a:pt x="19840" y="1"/>
                  </a:moveTo>
                  <a:cubicBezTo>
                    <a:pt x="8884" y="1"/>
                    <a:pt x="1" y="8884"/>
                    <a:pt x="1" y="19840"/>
                  </a:cubicBezTo>
                  <a:cubicBezTo>
                    <a:pt x="1" y="30797"/>
                    <a:pt x="8884" y="39680"/>
                    <a:pt x="19840" y="39680"/>
                  </a:cubicBezTo>
                  <a:cubicBezTo>
                    <a:pt x="30797" y="39680"/>
                    <a:pt x="39680" y="30797"/>
                    <a:pt x="39680" y="19840"/>
                  </a:cubicBezTo>
                  <a:cubicBezTo>
                    <a:pt x="39680" y="8884"/>
                    <a:pt x="30797" y="1"/>
                    <a:pt x="19840" y="1"/>
                  </a:cubicBezTo>
                  <a:close/>
                </a:path>
              </a:pathLst>
            </a:custGeom>
            <a:solidFill>
              <a:srgbClr val="EB7D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6"/>
            <p:cNvSpPr/>
            <p:nvPr/>
          </p:nvSpPr>
          <p:spPr>
            <a:xfrm>
              <a:off x="6388482" y="2254606"/>
              <a:ext cx="291180" cy="291180"/>
            </a:xfrm>
            <a:custGeom>
              <a:rect b="b" l="l" r="r" t="t"/>
              <a:pathLst>
                <a:path extrusionOk="0" h="17883" w="17883">
                  <a:moveTo>
                    <a:pt x="0" y="1"/>
                  </a:moveTo>
                  <a:lnTo>
                    <a:pt x="0" y="17882"/>
                  </a:lnTo>
                  <a:lnTo>
                    <a:pt x="17883" y="8941"/>
                  </a:lnTo>
                  <a:lnTo>
                    <a:pt x="0" y="1"/>
                  </a:lnTo>
                  <a:close/>
                </a:path>
              </a:pathLst>
            </a:custGeom>
            <a:solidFill>
              <a:srgbClr val="FFE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5" name="Google Shape;905;p36"/>
            <p:cNvGrpSpPr/>
            <p:nvPr/>
          </p:nvGrpSpPr>
          <p:grpSpPr>
            <a:xfrm>
              <a:off x="4842249" y="3519147"/>
              <a:ext cx="3311442" cy="95507"/>
              <a:chOff x="5238562" y="4064338"/>
              <a:chExt cx="2868043" cy="82719"/>
            </a:xfrm>
          </p:grpSpPr>
          <p:sp>
            <p:nvSpPr>
              <p:cNvPr id="906" name="Google Shape;906;p36"/>
              <p:cNvSpPr/>
              <p:nvPr/>
            </p:nvSpPr>
            <p:spPr>
              <a:xfrm>
                <a:off x="5238825" y="4091082"/>
                <a:ext cx="2867780" cy="29230"/>
              </a:xfrm>
              <a:custGeom>
                <a:rect b="b" l="l" r="r" t="t"/>
                <a:pathLst>
                  <a:path extrusionOk="0" h="1150" w="214976">
                    <a:moveTo>
                      <a:pt x="0" y="1"/>
                    </a:moveTo>
                    <a:lnTo>
                      <a:pt x="0" y="1149"/>
                    </a:lnTo>
                    <a:lnTo>
                      <a:pt x="214975" y="1149"/>
                    </a:lnTo>
                    <a:lnTo>
                      <a:pt x="21497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6"/>
              <p:cNvSpPr/>
              <p:nvPr/>
            </p:nvSpPr>
            <p:spPr>
              <a:xfrm>
                <a:off x="5238562" y="4091092"/>
                <a:ext cx="1052366" cy="29216"/>
              </a:xfrm>
              <a:custGeom>
                <a:rect b="b" l="l" r="r" t="t"/>
                <a:pathLst>
                  <a:path extrusionOk="0" h="1150" w="109110">
                    <a:moveTo>
                      <a:pt x="0" y="1"/>
                    </a:moveTo>
                    <a:lnTo>
                      <a:pt x="0" y="1149"/>
                    </a:lnTo>
                    <a:lnTo>
                      <a:pt x="109109" y="1149"/>
                    </a:lnTo>
                    <a:lnTo>
                      <a:pt x="109109" y="1"/>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6"/>
              <p:cNvSpPr/>
              <p:nvPr/>
            </p:nvSpPr>
            <p:spPr>
              <a:xfrm>
                <a:off x="6244244" y="4064338"/>
                <a:ext cx="82693" cy="82719"/>
              </a:xfrm>
              <a:custGeom>
                <a:rect b="b" l="l" r="r" t="t"/>
                <a:pathLst>
                  <a:path extrusionOk="0" h="3256" w="3255">
                    <a:moveTo>
                      <a:pt x="1625" y="1"/>
                    </a:moveTo>
                    <a:cubicBezTo>
                      <a:pt x="728" y="1"/>
                      <a:pt x="1" y="729"/>
                      <a:pt x="1" y="1626"/>
                    </a:cubicBezTo>
                    <a:cubicBezTo>
                      <a:pt x="1" y="2527"/>
                      <a:pt x="728" y="3255"/>
                      <a:pt x="1625" y="3255"/>
                    </a:cubicBezTo>
                    <a:cubicBezTo>
                      <a:pt x="2527" y="3255"/>
                      <a:pt x="3254" y="2527"/>
                      <a:pt x="3254" y="1626"/>
                    </a:cubicBezTo>
                    <a:cubicBezTo>
                      <a:pt x="3254" y="729"/>
                      <a:pt x="2527" y="1"/>
                      <a:pt x="1625"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9" name="Google Shape;909;p36"/>
            <p:cNvGrpSpPr/>
            <p:nvPr/>
          </p:nvGrpSpPr>
          <p:grpSpPr>
            <a:xfrm>
              <a:off x="4842243" y="3720674"/>
              <a:ext cx="1580463" cy="119299"/>
              <a:chOff x="950116" y="4374618"/>
              <a:chExt cx="1885769" cy="142345"/>
            </a:xfrm>
          </p:grpSpPr>
          <p:sp>
            <p:nvSpPr>
              <p:cNvPr id="910" name="Google Shape;910;p36"/>
              <p:cNvSpPr/>
              <p:nvPr/>
            </p:nvSpPr>
            <p:spPr>
              <a:xfrm>
                <a:off x="950116" y="4382213"/>
                <a:ext cx="127190" cy="127190"/>
              </a:xfrm>
              <a:custGeom>
                <a:rect b="b" l="l" r="r" t="t"/>
                <a:pathLst>
                  <a:path extrusionOk="0" h="3634" w="3634">
                    <a:moveTo>
                      <a:pt x="1" y="1"/>
                    </a:moveTo>
                    <a:lnTo>
                      <a:pt x="1" y="3633"/>
                    </a:lnTo>
                    <a:lnTo>
                      <a:pt x="3634" y="1815"/>
                    </a:lnTo>
                    <a:lnTo>
                      <a:pt x="1" y="1"/>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6"/>
              <p:cNvSpPr/>
              <p:nvPr/>
            </p:nvSpPr>
            <p:spPr>
              <a:xfrm>
                <a:off x="1239222" y="4399819"/>
                <a:ext cx="91980" cy="91945"/>
              </a:xfrm>
              <a:custGeom>
                <a:rect b="b" l="l" r="r" t="t"/>
                <a:pathLst>
                  <a:path extrusionOk="0" h="2627" w="2628">
                    <a:moveTo>
                      <a:pt x="1" y="0"/>
                    </a:moveTo>
                    <a:lnTo>
                      <a:pt x="1" y="2627"/>
                    </a:lnTo>
                    <a:lnTo>
                      <a:pt x="2628" y="1312"/>
                    </a:lnTo>
                    <a:lnTo>
                      <a:pt x="1" y="0"/>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6"/>
              <p:cNvSpPr/>
              <p:nvPr/>
            </p:nvSpPr>
            <p:spPr>
              <a:xfrm>
                <a:off x="1335509" y="4399819"/>
                <a:ext cx="11830" cy="91945"/>
              </a:xfrm>
              <a:custGeom>
                <a:rect b="b" l="l" r="r" t="t"/>
                <a:pathLst>
                  <a:path extrusionOk="0" h="2627" w="338">
                    <a:moveTo>
                      <a:pt x="0" y="0"/>
                    </a:moveTo>
                    <a:lnTo>
                      <a:pt x="0" y="2627"/>
                    </a:lnTo>
                    <a:lnTo>
                      <a:pt x="337" y="2627"/>
                    </a:lnTo>
                    <a:lnTo>
                      <a:pt x="337" y="0"/>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6"/>
              <p:cNvSpPr/>
              <p:nvPr/>
            </p:nvSpPr>
            <p:spPr>
              <a:xfrm>
                <a:off x="1509218" y="4374618"/>
                <a:ext cx="96355" cy="142345"/>
              </a:xfrm>
              <a:custGeom>
                <a:rect b="b" l="l" r="r" t="t"/>
                <a:pathLst>
                  <a:path extrusionOk="0" h="4067" w="2753">
                    <a:moveTo>
                      <a:pt x="2752" y="1"/>
                    </a:moveTo>
                    <a:lnTo>
                      <a:pt x="1" y="2032"/>
                    </a:lnTo>
                    <a:lnTo>
                      <a:pt x="2752" y="4066"/>
                    </a:lnTo>
                    <a:lnTo>
                      <a:pt x="2752" y="1"/>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6"/>
              <p:cNvSpPr/>
              <p:nvPr/>
            </p:nvSpPr>
            <p:spPr>
              <a:xfrm>
                <a:off x="1509218" y="4410494"/>
                <a:ext cx="48545" cy="70455"/>
              </a:xfrm>
              <a:custGeom>
                <a:rect b="b" l="l" r="r" t="t"/>
                <a:pathLst>
                  <a:path extrusionOk="0" h="2013" w="1387">
                    <a:moveTo>
                      <a:pt x="1" y="1"/>
                    </a:moveTo>
                    <a:lnTo>
                      <a:pt x="1" y="2013"/>
                    </a:lnTo>
                    <a:lnTo>
                      <a:pt x="1386" y="2013"/>
                    </a:lnTo>
                    <a:lnTo>
                      <a:pt x="1386" y="1"/>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6"/>
              <p:cNvSpPr/>
              <p:nvPr/>
            </p:nvSpPr>
            <p:spPr>
              <a:xfrm>
                <a:off x="1619855" y="4378013"/>
                <a:ext cx="54880" cy="135450"/>
              </a:xfrm>
              <a:custGeom>
                <a:rect b="b" l="l" r="r" t="t"/>
                <a:pathLst>
                  <a:path extrusionOk="0" h="3870" w="1568">
                    <a:moveTo>
                      <a:pt x="1" y="0"/>
                    </a:moveTo>
                    <a:lnTo>
                      <a:pt x="1" y="426"/>
                    </a:lnTo>
                    <a:cubicBezTo>
                      <a:pt x="666" y="604"/>
                      <a:pt x="1161" y="1212"/>
                      <a:pt x="1161" y="1935"/>
                    </a:cubicBezTo>
                    <a:cubicBezTo>
                      <a:pt x="1161" y="2658"/>
                      <a:pt x="666" y="3266"/>
                      <a:pt x="1" y="3448"/>
                    </a:cubicBezTo>
                    <a:lnTo>
                      <a:pt x="1" y="3869"/>
                    </a:lnTo>
                    <a:cubicBezTo>
                      <a:pt x="895" y="3680"/>
                      <a:pt x="1568" y="2887"/>
                      <a:pt x="1568" y="1935"/>
                    </a:cubicBezTo>
                    <a:cubicBezTo>
                      <a:pt x="1568" y="983"/>
                      <a:pt x="895" y="190"/>
                      <a:pt x="1"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6"/>
              <p:cNvSpPr/>
              <p:nvPr/>
            </p:nvSpPr>
            <p:spPr>
              <a:xfrm>
                <a:off x="1619855" y="4411859"/>
                <a:ext cx="27545" cy="67725"/>
              </a:xfrm>
              <a:custGeom>
                <a:rect b="b" l="l" r="r" t="t"/>
                <a:pathLst>
                  <a:path extrusionOk="0" h="1935" w="787">
                    <a:moveTo>
                      <a:pt x="1" y="1"/>
                    </a:moveTo>
                    <a:lnTo>
                      <a:pt x="1" y="1935"/>
                    </a:lnTo>
                    <a:cubicBezTo>
                      <a:pt x="450" y="1842"/>
                      <a:pt x="786" y="1444"/>
                      <a:pt x="786" y="968"/>
                    </a:cubicBezTo>
                    <a:cubicBezTo>
                      <a:pt x="786" y="492"/>
                      <a:pt x="450" y="97"/>
                      <a:pt x="1"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6"/>
              <p:cNvSpPr/>
              <p:nvPr/>
            </p:nvSpPr>
            <p:spPr>
              <a:xfrm>
                <a:off x="1708302" y="4429849"/>
                <a:ext cx="397845" cy="31745"/>
              </a:xfrm>
              <a:custGeom>
                <a:rect b="b" l="l" r="r" t="t"/>
                <a:pathLst>
                  <a:path extrusionOk="0" h="907" w="11367">
                    <a:moveTo>
                      <a:pt x="0" y="1"/>
                    </a:moveTo>
                    <a:lnTo>
                      <a:pt x="0" y="906"/>
                    </a:lnTo>
                    <a:lnTo>
                      <a:pt x="11367" y="906"/>
                    </a:lnTo>
                    <a:lnTo>
                      <a:pt x="11367" y="1"/>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6"/>
              <p:cNvSpPr/>
              <p:nvPr/>
            </p:nvSpPr>
            <p:spPr>
              <a:xfrm>
                <a:off x="2061320" y="4400904"/>
                <a:ext cx="89670" cy="89670"/>
              </a:xfrm>
              <a:custGeom>
                <a:rect b="b" l="l" r="r" t="t"/>
                <a:pathLst>
                  <a:path extrusionOk="0" h="2562" w="2562">
                    <a:moveTo>
                      <a:pt x="1281" y="1"/>
                    </a:moveTo>
                    <a:cubicBezTo>
                      <a:pt x="573" y="1"/>
                      <a:pt x="1" y="576"/>
                      <a:pt x="1" y="1281"/>
                    </a:cubicBezTo>
                    <a:cubicBezTo>
                      <a:pt x="1" y="1989"/>
                      <a:pt x="573" y="2562"/>
                      <a:pt x="1281" y="2562"/>
                    </a:cubicBezTo>
                    <a:cubicBezTo>
                      <a:pt x="1989" y="2562"/>
                      <a:pt x="2561" y="1989"/>
                      <a:pt x="2561" y="1281"/>
                    </a:cubicBezTo>
                    <a:cubicBezTo>
                      <a:pt x="2561" y="576"/>
                      <a:pt x="1989" y="1"/>
                      <a:pt x="1281"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6"/>
              <p:cNvSpPr/>
              <p:nvPr/>
            </p:nvSpPr>
            <p:spPr>
              <a:xfrm>
                <a:off x="2317245" y="4405769"/>
                <a:ext cx="54740" cy="83300"/>
              </a:xfrm>
              <a:custGeom>
                <a:rect b="b" l="l" r="r" t="t"/>
                <a:pathLst>
                  <a:path extrusionOk="0" h="2380" w="1564">
                    <a:moveTo>
                      <a:pt x="786" y="241"/>
                    </a:moveTo>
                    <a:cubicBezTo>
                      <a:pt x="1107" y="241"/>
                      <a:pt x="1250" y="616"/>
                      <a:pt x="1250" y="1180"/>
                    </a:cubicBezTo>
                    <a:cubicBezTo>
                      <a:pt x="1250" y="1769"/>
                      <a:pt x="1099" y="2140"/>
                      <a:pt x="782" y="2140"/>
                    </a:cubicBezTo>
                    <a:cubicBezTo>
                      <a:pt x="496" y="2140"/>
                      <a:pt x="314" y="1799"/>
                      <a:pt x="314" y="1200"/>
                    </a:cubicBezTo>
                    <a:cubicBezTo>
                      <a:pt x="314" y="573"/>
                      <a:pt x="511" y="241"/>
                      <a:pt x="786" y="241"/>
                    </a:cubicBezTo>
                    <a:close/>
                    <a:moveTo>
                      <a:pt x="801" y="1"/>
                    </a:moveTo>
                    <a:cubicBezTo>
                      <a:pt x="333" y="1"/>
                      <a:pt x="1" y="426"/>
                      <a:pt x="1" y="1196"/>
                    </a:cubicBezTo>
                    <a:cubicBezTo>
                      <a:pt x="8" y="1958"/>
                      <a:pt x="314" y="2380"/>
                      <a:pt x="763" y="2380"/>
                    </a:cubicBezTo>
                    <a:cubicBezTo>
                      <a:pt x="1274" y="2380"/>
                      <a:pt x="1563" y="1946"/>
                      <a:pt x="1563" y="1165"/>
                    </a:cubicBezTo>
                    <a:cubicBezTo>
                      <a:pt x="1563" y="434"/>
                      <a:pt x="1285" y="1"/>
                      <a:pt x="801"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6"/>
              <p:cNvSpPr/>
              <p:nvPr/>
            </p:nvSpPr>
            <p:spPr>
              <a:xfrm>
                <a:off x="2382767" y="4429849"/>
                <a:ext cx="14840" cy="59220"/>
              </a:xfrm>
              <a:custGeom>
                <a:rect b="b" l="l" r="r" t="t"/>
                <a:pathLst>
                  <a:path extrusionOk="0" h="1692" w="424">
                    <a:moveTo>
                      <a:pt x="214" y="1"/>
                    </a:moveTo>
                    <a:cubicBezTo>
                      <a:pt x="90" y="1"/>
                      <a:pt x="1" y="94"/>
                      <a:pt x="1" y="222"/>
                    </a:cubicBezTo>
                    <a:cubicBezTo>
                      <a:pt x="1" y="345"/>
                      <a:pt x="86" y="442"/>
                      <a:pt x="209" y="442"/>
                    </a:cubicBezTo>
                    <a:cubicBezTo>
                      <a:pt x="341" y="442"/>
                      <a:pt x="423" y="345"/>
                      <a:pt x="423" y="222"/>
                    </a:cubicBezTo>
                    <a:cubicBezTo>
                      <a:pt x="418" y="94"/>
                      <a:pt x="338" y="1"/>
                      <a:pt x="214" y="1"/>
                    </a:cubicBezTo>
                    <a:close/>
                    <a:moveTo>
                      <a:pt x="214" y="1251"/>
                    </a:moveTo>
                    <a:cubicBezTo>
                      <a:pt x="90" y="1251"/>
                      <a:pt x="1" y="1340"/>
                      <a:pt x="1" y="1472"/>
                    </a:cubicBezTo>
                    <a:cubicBezTo>
                      <a:pt x="1" y="1595"/>
                      <a:pt x="86" y="1692"/>
                      <a:pt x="209" y="1692"/>
                    </a:cubicBezTo>
                    <a:cubicBezTo>
                      <a:pt x="341" y="1692"/>
                      <a:pt x="423" y="1595"/>
                      <a:pt x="423" y="1472"/>
                    </a:cubicBezTo>
                    <a:cubicBezTo>
                      <a:pt x="418" y="1340"/>
                      <a:pt x="338" y="1251"/>
                      <a:pt x="214" y="125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6"/>
              <p:cNvSpPr/>
              <p:nvPr/>
            </p:nvSpPr>
            <p:spPr>
              <a:xfrm>
                <a:off x="2407127" y="4407134"/>
                <a:ext cx="50155" cy="81935"/>
              </a:xfrm>
              <a:custGeom>
                <a:rect b="b" l="l" r="r" t="t"/>
                <a:pathLst>
                  <a:path extrusionOk="0" h="2341" w="1433">
                    <a:moveTo>
                      <a:pt x="288" y="0"/>
                    </a:moveTo>
                    <a:lnTo>
                      <a:pt x="136" y="1107"/>
                    </a:lnTo>
                    <a:cubicBezTo>
                      <a:pt x="222" y="1095"/>
                      <a:pt x="326" y="1080"/>
                      <a:pt x="458" y="1080"/>
                    </a:cubicBezTo>
                    <a:cubicBezTo>
                      <a:pt x="915" y="1080"/>
                      <a:pt x="1115" y="1293"/>
                      <a:pt x="1120" y="1591"/>
                    </a:cubicBezTo>
                    <a:cubicBezTo>
                      <a:pt x="1120" y="1900"/>
                      <a:pt x="868" y="2089"/>
                      <a:pt x="574" y="2089"/>
                    </a:cubicBezTo>
                    <a:cubicBezTo>
                      <a:pt x="365" y="2089"/>
                      <a:pt x="175" y="2020"/>
                      <a:pt x="83" y="1962"/>
                    </a:cubicBezTo>
                    <a:lnTo>
                      <a:pt x="1" y="2198"/>
                    </a:lnTo>
                    <a:cubicBezTo>
                      <a:pt x="113" y="2271"/>
                      <a:pt x="326" y="2341"/>
                      <a:pt x="578" y="2341"/>
                    </a:cubicBezTo>
                    <a:cubicBezTo>
                      <a:pt x="1077" y="2341"/>
                      <a:pt x="1433" y="2005"/>
                      <a:pt x="1433" y="1555"/>
                    </a:cubicBezTo>
                    <a:cubicBezTo>
                      <a:pt x="1433" y="1266"/>
                      <a:pt x="1286" y="1068"/>
                      <a:pt x="1104" y="964"/>
                    </a:cubicBezTo>
                    <a:cubicBezTo>
                      <a:pt x="961" y="878"/>
                      <a:pt x="786" y="839"/>
                      <a:pt x="609" y="839"/>
                    </a:cubicBezTo>
                    <a:cubicBezTo>
                      <a:pt x="524" y="839"/>
                      <a:pt x="474" y="848"/>
                      <a:pt x="419" y="855"/>
                    </a:cubicBezTo>
                    <a:lnTo>
                      <a:pt x="508" y="264"/>
                    </a:lnTo>
                    <a:lnTo>
                      <a:pt x="1386" y="264"/>
                    </a:lnTo>
                    <a:lnTo>
                      <a:pt x="1386" y="0"/>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6"/>
              <p:cNvSpPr/>
              <p:nvPr/>
            </p:nvSpPr>
            <p:spPr>
              <a:xfrm>
                <a:off x="2469988" y="4405769"/>
                <a:ext cx="54740" cy="83300"/>
              </a:xfrm>
              <a:custGeom>
                <a:rect b="b" l="l" r="r" t="t"/>
                <a:pathLst>
                  <a:path extrusionOk="0" h="2380" w="1564">
                    <a:moveTo>
                      <a:pt x="782" y="241"/>
                    </a:moveTo>
                    <a:cubicBezTo>
                      <a:pt x="1107" y="241"/>
                      <a:pt x="1250" y="616"/>
                      <a:pt x="1250" y="1180"/>
                    </a:cubicBezTo>
                    <a:cubicBezTo>
                      <a:pt x="1250" y="1769"/>
                      <a:pt x="1099" y="2140"/>
                      <a:pt x="778" y="2140"/>
                    </a:cubicBezTo>
                    <a:cubicBezTo>
                      <a:pt x="496" y="2140"/>
                      <a:pt x="314" y="1799"/>
                      <a:pt x="314" y="1200"/>
                    </a:cubicBezTo>
                    <a:cubicBezTo>
                      <a:pt x="314" y="573"/>
                      <a:pt x="511" y="241"/>
                      <a:pt x="782" y="241"/>
                    </a:cubicBezTo>
                    <a:close/>
                    <a:moveTo>
                      <a:pt x="801" y="1"/>
                    </a:moveTo>
                    <a:cubicBezTo>
                      <a:pt x="333" y="1"/>
                      <a:pt x="1" y="426"/>
                      <a:pt x="1" y="1196"/>
                    </a:cubicBezTo>
                    <a:cubicBezTo>
                      <a:pt x="8" y="1958"/>
                      <a:pt x="314" y="2380"/>
                      <a:pt x="763" y="2380"/>
                    </a:cubicBezTo>
                    <a:cubicBezTo>
                      <a:pt x="1274" y="2380"/>
                      <a:pt x="1563" y="1946"/>
                      <a:pt x="1563" y="1165"/>
                    </a:cubicBezTo>
                    <a:cubicBezTo>
                      <a:pt x="1563" y="434"/>
                      <a:pt x="1285" y="1"/>
                      <a:pt x="801"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6"/>
              <p:cNvSpPr/>
              <p:nvPr/>
            </p:nvSpPr>
            <p:spPr>
              <a:xfrm>
                <a:off x="2555180" y="4402794"/>
                <a:ext cx="43085" cy="89950"/>
              </a:xfrm>
              <a:custGeom>
                <a:rect b="b" l="l" r="r" t="t"/>
                <a:pathLst>
                  <a:path extrusionOk="0" h="2570" w="1231">
                    <a:moveTo>
                      <a:pt x="990" y="1"/>
                    </a:moveTo>
                    <a:lnTo>
                      <a:pt x="0" y="2570"/>
                    </a:lnTo>
                    <a:lnTo>
                      <a:pt x="240" y="2570"/>
                    </a:lnTo>
                    <a:lnTo>
                      <a:pt x="1231" y="1"/>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6"/>
              <p:cNvSpPr/>
              <p:nvPr/>
            </p:nvSpPr>
            <p:spPr>
              <a:xfrm>
                <a:off x="2629627" y="4405769"/>
                <a:ext cx="51520" cy="81935"/>
              </a:xfrm>
              <a:custGeom>
                <a:rect b="b" l="l" r="r" t="t"/>
                <a:pathLst>
                  <a:path extrusionOk="0" h="2341" w="1472">
                    <a:moveTo>
                      <a:pt x="709" y="1"/>
                    </a:moveTo>
                    <a:cubicBezTo>
                      <a:pt x="445" y="1"/>
                      <a:pt x="218" y="101"/>
                      <a:pt x="59" y="237"/>
                    </a:cubicBezTo>
                    <a:lnTo>
                      <a:pt x="156" y="453"/>
                    </a:lnTo>
                    <a:cubicBezTo>
                      <a:pt x="264" y="364"/>
                      <a:pt x="438" y="260"/>
                      <a:pt x="647" y="260"/>
                    </a:cubicBezTo>
                    <a:cubicBezTo>
                      <a:pt x="988" y="260"/>
                      <a:pt x="1104" y="476"/>
                      <a:pt x="1104" y="708"/>
                    </a:cubicBezTo>
                    <a:cubicBezTo>
                      <a:pt x="1100" y="1057"/>
                      <a:pt x="833" y="1355"/>
                      <a:pt x="245" y="1912"/>
                    </a:cubicBezTo>
                    <a:lnTo>
                      <a:pt x="1" y="2151"/>
                    </a:lnTo>
                    <a:lnTo>
                      <a:pt x="1" y="2341"/>
                    </a:lnTo>
                    <a:lnTo>
                      <a:pt x="1471" y="2341"/>
                    </a:lnTo>
                    <a:lnTo>
                      <a:pt x="1471" y="2082"/>
                    </a:lnTo>
                    <a:lnTo>
                      <a:pt x="438" y="2082"/>
                    </a:lnTo>
                    <a:lnTo>
                      <a:pt x="438" y="2074"/>
                    </a:lnTo>
                    <a:lnTo>
                      <a:pt x="620" y="1904"/>
                    </a:lnTo>
                    <a:cubicBezTo>
                      <a:pt x="1107" y="1440"/>
                      <a:pt x="1413" y="1096"/>
                      <a:pt x="1413" y="669"/>
                    </a:cubicBezTo>
                    <a:cubicBezTo>
                      <a:pt x="1413" y="341"/>
                      <a:pt x="1204" y="1"/>
                      <a:pt x="709"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6"/>
              <p:cNvSpPr/>
              <p:nvPr/>
            </p:nvSpPr>
            <p:spPr>
              <a:xfrm>
                <a:off x="2694098" y="4429849"/>
                <a:ext cx="14805" cy="59220"/>
              </a:xfrm>
              <a:custGeom>
                <a:rect b="b" l="l" r="r" t="t"/>
                <a:pathLst>
                  <a:path extrusionOk="0" h="1692" w="423">
                    <a:moveTo>
                      <a:pt x="213" y="1"/>
                    </a:moveTo>
                    <a:cubicBezTo>
                      <a:pt x="89" y="1"/>
                      <a:pt x="1" y="94"/>
                      <a:pt x="1" y="222"/>
                    </a:cubicBezTo>
                    <a:cubicBezTo>
                      <a:pt x="1" y="345"/>
                      <a:pt x="85" y="442"/>
                      <a:pt x="210" y="442"/>
                    </a:cubicBezTo>
                    <a:cubicBezTo>
                      <a:pt x="341" y="442"/>
                      <a:pt x="422" y="345"/>
                      <a:pt x="422" y="222"/>
                    </a:cubicBezTo>
                    <a:cubicBezTo>
                      <a:pt x="419" y="94"/>
                      <a:pt x="337" y="1"/>
                      <a:pt x="213" y="1"/>
                    </a:cubicBezTo>
                    <a:close/>
                    <a:moveTo>
                      <a:pt x="213" y="1251"/>
                    </a:moveTo>
                    <a:cubicBezTo>
                      <a:pt x="89" y="1251"/>
                      <a:pt x="1" y="1340"/>
                      <a:pt x="1" y="1472"/>
                    </a:cubicBezTo>
                    <a:cubicBezTo>
                      <a:pt x="1" y="1595"/>
                      <a:pt x="85" y="1692"/>
                      <a:pt x="210" y="1692"/>
                    </a:cubicBezTo>
                    <a:cubicBezTo>
                      <a:pt x="341" y="1692"/>
                      <a:pt x="422" y="1595"/>
                      <a:pt x="422" y="1472"/>
                    </a:cubicBezTo>
                    <a:cubicBezTo>
                      <a:pt x="419" y="1340"/>
                      <a:pt x="337" y="1251"/>
                      <a:pt x="213" y="125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6"/>
              <p:cNvSpPr/>
              <p:nvPr/>
            </p:nvSpPr>
            <p:spPr>
              <a:xfrm>
                <a:off x="2718494" y="4407134"/>
                <a:ext cx="50085" cy="81935"/>
              </a:xfrm>
              <a:custGeom>
                <a:rect b="b" l="l" r="r" t="t"/>
                <a:pathLst>
                  <a:path extrusionOk="0" h="2341" w="1431">
                    <a:moveTo>
                      <a:pt x="282" y="0"/>
                    </a:moveTo>
                    <a:lnTo>
                      <a:pt x="135" y="1107"/>
                    </a:lnTo>
                    <a:cubicBezTo>
                      <a:pt x="220" y="1095"/>
                      <a:pt x="320" y="1080"/>
                      <a:pt x="452" y="1080"/>
                    </a:cubicBezTo>
                    <a:cubicBezTo>
                      <a:pt x="913" y="1080"/>
                      <a:pt x="1110" y="1293"/>
                      <a:pt x="1114" y="1591"/>
                    </a:cubicBezTo>
                    <a:cubicBezTo>
                      <a:pt x="1114" y="1900"/>
                      <a:pt x="863" y="2089"/>
                      <a:pt x="568" y="2089"/>
                    </a:cubicBezTo>
                    <a:cubicBezTo>
                      <a:pt x="359" y="2089"/>
                      <a:pt x="174" y="2020"/>
                      <a:pt x="77" y="1962"/>
                    </a:cubicBezTo>
                    <a:lnTo>
                      <a:pt x="0" y="2198"/>
                    </a:lnTo>
                    <a:cubicBezTo>
                      <a:pt x="108" y="2271"/>
                      <a:pt x="320" y="2341"/>
                      <a:pt x="572" y="2341"/>
                    </a:cubicBezTo>
                    <a:cubicBezTo>
                      <a:pt x="1072" y="2341"/>
                      <a:pt x="1431" y="2005"/>
                      <a:pt x="1431" y="1555"/>
                    </a:cubicBezTo>
                    <a:cubicBezTo>
                      <a:pt x="1431" y="1266"/>
                      <a:pt x="1281" y="1068"/>
                      <a:pt x="1099" y="964"/>
                    </a:cubicBezTo>
                    <a:cubicBezTo>
                      <a:pt x="959" y="878"/>
                      <a:pt x="781" y="839"/>
                      <a:pt x="604" y="839"/>
                    </a:cubicBezTo>
                    <a:cubicBezTo>
                      <a:pt x="518" y="839"/>
                      <a:pt x="472" y="848"/>
                      <a:pt x="418" y="855"/>
                    </a:cubicBezTo>
                    <a:lnTo>
                      <a:pt x="506" y="264"/>
                    </a:lnTo>
                    <a:lnTo>
                      <a:pt x="1385" y="264"/>
                    </a:lnTo>
                    <a:lnTo>
                      <a:pt x="1385" y="0"/>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6"/>
              <p:cNvSpPr/>
              <p:nvPr/>
            </p:nvSpPr>
            <p:spPr>
              <a:xfrm>
                <a:off x="2781285" y="4405769"/>
                <a:ext cx="54600" cy="83300"/>
              </a:xfrm>
              <a:custGeom>
                <a:rect b="b" l="l" r="r" t="t"/>
                <a:pathLst>
                  <a:path extrusionOk="0" h="2380" w="1560">
                    <a:moveTo>
                      <a:pt x="783" y="241"/>
                    </a:moveTo>
                    <a:cubicBezTo>
                      <a:pt x="1103" y="241"/>
                      <a:pt x="1251" y="616"/>
                      <a:pt x="1251" y="1180"/>
                    </a:cubicBezTo>
                    <a:cubicBezTo>
                      <a:pt x="1251" y="1769"/>
                      <a:pt x="1096" y="2140"/>
                      <a:pt x="778" y="2140"/>
                    </a:cubicBezTo>
                    <a:cubicBezTo>
                      <a:pt x="496" y="2140"/>
                      <a:pt x="310" y="1799"/>
                      <a:pt x="310" y="1200"/>
                    </a:cubicBezTo>
                    <a:cubicBezTo>
                      <a:pt x="310" y="573"/>
                      <a:pt x="508" y="241"/>
                      <a:pt x="783" y="241"/>
                    </a:cubicBezTo>
                    <a:close/>
                    <a:moveTo>
                      <a:pt x="798" y="1"/>
                    </a:moveTo>
                    <a:cubicBezTo>
                      <a:pt x="333" y="1"/>
                      <a:pt x="1" y="426"/>
                      <a:pt x="1" y="1196"/>
                    </a:cubicBezTo>
                    <a:cubicBezTo>
                      <a:pt x="8" y="1958"/>
                      <a:pt x="310" y="2380"/>
                      <a:pt x="760" y="2380"/>
                    </a:cubicBezTo>
                    <a:cubicBezTo>
                      <a:pt x="1270" y="2380"/>
                      <a:pt x="1560" y="1946"/>
                      <a:pt x="1560" y="1165"/>
                    </a:cubicBezTo>
                    <a:cubicBezTo>
                      <a:pt x="1560" y="434"/>
                      <a:pt x="1285" y="1"/>
                      <a:pt x="798"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8" name="Google Shape;928;p36"/>
            <p:cNvGrpSpPr/>
            <p:nvPr/>
          </p:nvGrpSpPr>
          <p:grpSpPr>
            <a:xfrm>
              <a:off x="6740708" y="3714895"/>
              <a:ext cx="1412936" cy="130770"/>
              <a:chOff x="2935989" y="4367723"/>
              <a:chExt cx="1685879" cy="156032"/>
            </a:xfrm>
          </p:grpSpPr>
          <p:sp>
            <p:nvSpPr>
              <p:cNvPr id="929" name="Google Shape;929;p36"/>
              <p:cNvSpPr/>
              <p:nvPr/>
            </p:nvSpPr>
            <p:spPr>
              <a:xfrm>
                <a:off x="2935989" y="4376368"/>
                <a:ext cx="179165" cy="138705"/>
              </a:xfrm>
              <a:custGeom>
                <a:rect b="b" l="l" r="r" t="t"/>
                <a:pathLst>
                  <a:path extrusionOk="0" h="3963" w="5119">
                    <a:moveTo>
                      <a:pt x="1323" y="1761"/>
                    </a:moveTo>
                    <a:lnTo>
                      <a:pt x="1323" y="2202"/>
                    </a:lnTo>
                    <a:lnTo>
                      <a:pt x="495" y="2202"/>
                    </a:lnTo>
                    <a:lnTo>
                      <a:pt x="495" y="1761"/>
                    </a:lnTo>
                    <a:close/>
                    <a:moveTo>
                      <a:pt x="4515" y="1761"/>
                    </a:moveTo>
                    <a:lnTo>
                      <a:pt x="4515" y="2202"/>
                    </a:lnTo>
                    <a:lnTo>
                      <a:pt x="1872" y="2202"/>
                    </a:lnTo>
                    <a:lnTo>
                      <a:pt x="1872" y="1761"/>
                    </a:lnTo>
                    <a:close/>
                    <a:moveTo>
                      <a:pt x="3191" y="2698"/>
                    </a:moveTo>
                    <a:lnTo>
                      <a:pt x="3191" y="3139"/>
                    </a:lnTo>
                    <a:lnTo>
                      <a:pt x="549" y="3139"/>
                    </a:lnTo>
                    <a:lnTo>
                      <a:pt x="549" y="2698"/>
                    </a:lnTo>
                    <a:close/>
                    <a:moveTo>
                      <a:pt x="4569" y="2698"/>
                    </a:moveTo>
                    <a:lnTo>
                      <a:pt x="4569" y="3139"/>
                    </a:lnTo>
                    <a:lnTo>
                      <a:pt x="3745" y="3139"/>
                    </a:lnTo>
                    <a:lnTo>
                      <a:pt x="3745" y="2698"/>
                    </a:lnTo>
                    <a:close/>
                    <a:moveTo>
                      <a:pt x="538" y="1"/>
                    </a:moveTo>
                    <a:cubicBezTo>
                      <a:pt x="240" y="1"/>
                      <a:pt x="0" y="241"/>
                      <a:pt x="0" y="539"/>
                    </a:cubicBezTo>
                    <a:lnTo>
                      <a:pt x="0" y="3429"/>
                    </a:lnTo>
                    <a:cubicBezTo>
                      <a:pt x="0" y="3723"/>
                      <a:pt x="240" y="3963"/>
                      <a:pt x="538" y="3963"/>
                    </a:cubicBezTo>
                    <a:lnTo>
                      <a:pt x="4584" y="3963"/>
                    </a:lnTo>
                    <a:cubicBezTo>
                      <a:pt x="4878" y="3963"/>
                      <a:pt x="5118" y="3723"/>
                      <a:pt x="5118" y="3429"/>
                    </a:cubicBezTo>
                    <a:lnTo>
                      <a:pt x="5118" y="539"/>
                    </a:lnTo>
                    <a:cubicBezTo>
                      <a:pt x="5118" y="241"/>
                      <a:pt x="4878" y="1"/>
                      <a:pt x="4584"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6"/>
              <p:cNvSpPr/>
              <p:nvPr/>
            </p:nvSpPr>
            <p:spPr>
              <a:xfrm>
                <a:off x="3835089" y="4383858"/>
                <a:ext cx="196525" cy="123760"/>
              </a:xfrm>
              <a:custGeom>
                <a:rect b="b" l="l" r="r" t="t"/>
                <a:pathLst>
                  <a:path extrusionOk="0" h="3536" w="5615">
                    <a:moveTo>
                      <a:pt x="5119" y="495"/>
                    </a:moveTo>
                    <a:lnTo>
                      <a:pt x="5119" y="3041"/>
                    </a:lnTo>
                    <a:lnTo>
                      <a:pt x="496" y="3041"/>
                    </a:lnTo>
                    <a:lnTo>
                      <a:pt x="496" y="495"/>
                    </a:lnTo>
                    <a:close/>
                    <a:moveTo>
                      <a:pt x="248" y="0"/>
                    </a:moveTo>
                    <a:cubicBezTo>
                      <a:pt x="109" y="0"/>
                      <a:pt x="0" y="112"/>
                      <a:pt x="0" y="247"/>
                    </a:cubicBezTo>
                    <a:lnTo>
                      <a:pt x="0" y="3288"/>
                    </a:lnTo>
                    <a:cubicBezTo>
                      <a:pt x="0" y="3424"/>
                      <a:pt x="109" y="3536"/>
                      <a:pt x="248" y="3536"/>
                    </a:cubicBezTo>
                    <a:lnTo>
                      <a:pt x="5367" y="3536"/>
                    </a:lnTo>
                    <a:cubicBezTo>
                      <a:pt x="5502" y="3536"/>
                      <a:pt x="5614" y="3424"/>
                      <a:pt x="5614" y="3288"/>
                    </a:cubicBezTo>
                    <a:lnTo>
                      <a:pt x="5614" y="247"/>
                    </a:lnTo>
                    <a:cubicBezTo>
                      <a:pt x="5614" y="112"/>
                      <a:pt x="5502" y="0"/>
                      <a:pt x="5367"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6"/>
              <p:cNvSpPr/>
              <p:nvPr/>
            </p:nvSpPr>
            <p:spPr>
              <a:xfrm>
                <a:off x="3239271" y="4379378"/>
                <a:ext cx="129115" cy="132720"/>
              </a:xfrm>
              <a:custGeom>
                <a:rect b="b" l="l" r="r" t="t"/>
                <a:pathLst>
                  <a:path extrusionOk="0" h="3792" w="3689">
                    <a:moveTo>
                      <a:pt x="1847" y="1173"/>
                    </a:moveTo>
                    <a:cubicBezTo>
                      <a:pt x="2245" y="1173"/>
                      <a:pt x="2570" y="1498"/>
                      <a:pt x="2570" y="1896"/>
                    </a:cubicBezTo>
                    <a:cubicBezTo>
                      <a:pt x="2570" y="2298"/>
                      <a:pt x="2245" y="2619"/>
                      <a:pt x="1847" y="2619"/>
                    </a:cubicBezTo>
                    <a:cubicBezTo>
                      <a:pt x="1444" y="2619"/>
                      <a:pt x="1119" y="2298"/>
                      <a:pt x="1119" y="1896"/>
                    </a:cubicBezTo>
                    <a:cubicBezTo>
                      <a:pt x="1119" y="1498"/>
                      <a:pt x="1444" y="1173"/>
                      <a:pt x="1847" y="1173"/>
                    </a:cubicBezTo>
                    <a:close/>
                    <a:moveTo>
                      <a:pt x="1336" y="0"/>
                    </a:moveTo>
                    <a:lnTo>
                      <a:pt x="1258" y="766"/>
                    </a:lnTo>
                    <a:lnTo>
                      <a:pt x="589" y="391"/>
                    </a:lnTo>
                    <a:lnTo>
                      <a:pt x="1" y="1223"/>
                    </a:lnTo>
                    <a:lnTo>
                      <a:pt x="783" y="1896"/>
                    </a:lnTo>
                    <a:lnTo>
                      <a:pt x="1" y="2569"/>
                    </a:lnTo>
                    <a:lnTo>
                      <a:pt x="589" y="3405"/>
                    </a:lnTo>
                    <a:lnTo>
                      <a:pt x="1258" y="3025"/>
                    </a:lnTo>
                    <a:lnTo>
                      <a:pt x="1336" y="3791"/>
                    </a:lnTo>
                    <a:lnTo>
                      <a:pt x="2353" y="3791"/>
                    </a:lnTo>
                    <a:lnTo>
                      <a:pt x="2431" y="3025"/>
                    </a:lnTo>
                    <a:lnTo>
                      <a:pt x="3100" y="3405"/>
                    </a:lnTo>
                    <a:lnTo>
                      <a:pt x="3688" y="2569"/>
                    </a:lnTo>
                    <a:lnTo>
                      <a:pt x="2910" y="1896"/>
                    </a:lnTo>
                    <a:lnTo>
                      <a:pt x="3688" y="1223"/>
                    </a:lnTo>
                    <a:lnTo>
                      <a:pt x="3100" y="391"/>
                    </a:lnTo>
                    <a:lnTo>
                      <a:pt x="2431" y="766"/>
                    </a:lnTo>
                    <a:lnTo>
                      <a:pt x="2353" y="0"/>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6"/>
              <p:cNvSpPr/>
              <p:nvPr/>
            </p:nvSpPr>
            <p:spPr>
              <a:xfrm>
                <a:off x="3313227" y="4379378"/>
                <a:ext cx="82880" cy="58660"/>
              </a:xfrm>
              <a:custGeom>
                <a:rect b="b" l="l" r="r" t="t"/>
                <a:pathLst>
                  <a:path extrusionOk="0" h="1676" w="2368">
                    <a:moveTo>
                      <a:pt x="0" y="0"/>
                    </a:moveTo>
                    <a:lnTo>
                      <a:pt x="0" y="1675"/>
                    </a:lnTo>
                    <a:lnTo>
                      <a:pt x="2368" y="1675"/>
                    </a:lnTo>
                    <a:lnTo>
                      <a:pt x="236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6"/>
              <p:cNvSpPr/>
              <p:nvPr/>
            </p:nvSpPr>
            <p:spPr>
              <a:xfrm>
                <a:off x="3329468" y="4393588"/>
                <a:ext cx="24535" cy="32935"/>
              </a:xfrm>
              <a:custGeom>
                <a:rect b="b" l="l" r="r" t="t"/>
                <a:pathLst>
                  <a:path extrusionOk="0" h="941" w="701">
                    <a:moveTo>
                      <a:pt x="1" y="1"/>
                    </a:moveTo>
                    <a:lnTo>
                      <a:pt x="1" y="940"/>
                    </a:lnTo>
                    <a:lnTo>
                      <a:pt x="124" y="940"/>
                    </a:lnTo>
                    <a:lnTo>
                      <a:pt x="124" y="499"/>
                    </a:lnTo>
                    <a:lnTo>
                      <a:pt x="577" y="499"/>
                    </a:lnTo>
                    <a:lnTo>
                      <a:pt x="577" y="940"/>
                    </a:lnTo>
                    <a:lnTo>
                      <a:pt x="701" y="940"/>
                    </a:lnTo>
                    <a:lnTo>
                      <a:pt x="701" y="1"/>
                    </a:lnTo>
                    <a:lnTo>
                      <a:pt x="577" y="1"/>
                    </a:lnTo>
                    <a:lnTo>
                      <a:pt x="577" y="395"/>
                    </a:lnTo>
                    <a:lnTo>
                      <a:pt x="124" y="395"/>
                    </a:lnTo>
                    <a:lnTo>
                      <a:pt x="124" y="1"/>
                    </a:ln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6"/>
              <p:cNvSpPr/>
              <p:nvPr/>
            </p:nvSpPr>
            <p:spPr>
              <a:xfrm>
                <a:off x="3361283" y="4393308"/>
                <a:ext cx="26985" cy="33460"/>
              </a:xfrm>
              <a:custGeom>
                <a:rect b="b" l="l" r="r" t="t"/>
                <a:pathLst>
                  <a:path extrusionOk="0" h="956" w="771">
                    <a:moveTo>
                      <a:pt x="264" y="97"/>
                    </a:moveTo>
                    <a:cubicBezTo>
                      <a:pt x="520" y="97"/>
                      <a:pt x="647" y="241"/>
                      <a:pt x="647" y="461"/>
                    </a:cubicBezTo>
                    <a:cubicBezTo>
                      <a:pt x="647" y="713"/>
                      <a:pt x="504" y="859"/>
                      <a:pt x="245" y="859"/>
                    </a:cubicBezTo>
                    <a:cubicBezTo>
                      <a:pt x="198" y="859"/>
                      <a:pt x="152" y="856"/>
                      <a:pt x="120" y="852"/>
                    </a:cubicBezTo>
                    <a:lnTo>
                      <a:pt x="120" y="109"/>
                    </a:lnTo>
                    <a:cubicBezTo>
                      <a:pt x="156" y="105"/>
                      <a:pt x="202" y="97"/>
                      <a:pt x="264" y="97"/>
                    </a:cubicBezTo>
                    <a:close/>
                    <a:moveTo>
                      <a:pt x="260" y="0"/>
                    </a:moveTo>
                    <a:cubicBezTo>
                      <a:pt x="163" y="0"/>
                      <a:pt x="74" y="9"/>
                      <a:pt x="1" y="20"/>
                    </a:cubicBezTo>
                    <a:lnTo>
                      <a:pt x="1" y="945"/>
                    </a:lnTo>
                    <a:cubicBezTo>
                      <a:pt x="63" y="952"/>
                      <a:pt x="136" y="956"/>
                      <a:pt x="222" y="956"/>
                    </a:cubicBezTo>
                    <a:cubicBezTo>
                      <a:pt x="404" y="956"/>
                      <a:pt x="550" y="909"/>
                      <a:pt x="636" y="821"/>
                    </a:cubicBezTo>
                    <a:cubicBezTo>
                      <a:pt x="724" y="736"/>
                      <a:pt x="770" y="608"/>
                      <a:pt x="770" y="457"/>
                    </a:cubicBezTo>
                    <a:cubicBezTo>
                      <a:pt x="770" y="302"/>
                      <a:pt x="724" y="194"/>
                      <a:pt x="639" y="120"/>
                    </a:cubicBezTo>
                    <a:cubicBezTo>
                      <a:pt x="558" y="43"/>
                      <a:pt x="434" y="0"/>
                      <a:pt x="260"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6"/>
              <p:cNvSpPr/>
              <p:nvPr/>
            </p:nvSpPr>
            <p:spPr>
              <a:xfrm>
                <a:off x="3520257" y="4370558"/>
                <a:ext cx="190715" cy="150325"/>
              </a:xfrm>
              <a:custGeom>
                <a:rect b="b" l="l" r="r" t="t"/>
                <a:pathLst>
                  <a:path extrusionOk="0" h="4295" w="5449">
                    <a:moveTo>
                      <a:pt x="4747" y="334"/>
                    </a:moveTo>
                    <a:cubicBezTo>
                      <a:pt x="4953" y="334"/>
                      <a:pt x="5119" y="500"/>
                      <a:pt x="5119" y="705"/>
                    </a:cubicBezTo>
                    <a:lnTo>
                      <a:pt x="5119" y="3595"/>
                    </a:lnTo>
                    <a:cubicBezTo>
                      <a:pt x="5119" y="3800"/>
                      <a:pt x="4953" y="3966"/>
                      <a:pt x="4747" y="3966"/>
                    </a:cubicBezTo>
                    <a:lnTo>
                      <a:pt x="701" y="3966"/>
                    </a:lnTo>
                    <a:cubicBezTo>
                      <a:pt x="496" y="3966"/>
                      <a:pt x="330" y="3800"/>
                      <a:pt x="330" y="3595"/>
                    </a:cubicBezTo>
                    <a:lnTo>
                      <a:pt x="330" y="705"/>
                    </a:lnTo>
                    <a:cubicBezTo>
                      <a:pt x="330" y="500"/>
                      <a:pt x="496" y="334"/>
                      <a:pt x="701" y="334"/>
                    </a:cubicBezTo>
                    <a:close/>
                    <a:moveTo>
                      <a:pt x="701" y="0"/>
                    </a:moveTo>
                    <a:cubicBezTo>
                      <a:pt x="314" y="0"/>
                      <a:pt x="1" y="318"/>
                      <a:pt x="1" y="705"/>
                    </a:cubicBezTo>
                    <a:lnTo>
                      <a:pt x="1" y="3595"/>
                    </a:lnTo>
                    <a:cubicBezTo>
                      <a:pt x="1" y="3982"/>
                      <a:pt x="314" y="4295"/>
                      <a:pt x="701" y="4295"/>
                    </a:cubicBezTo>
                    <a:lnTo>
                      <a:pt x="4747" y="4295"/>
                    </a:lnTo>
                    <a:cubicBezTo>
                      <a:pt x="5135" y="4295"/>
                      <a:pt x="5448" y="3982"/>
                      <a:pt x="5448" y="3595"/>
                    </a:cubicBezTo>
                    <a:lnTo>
                      <a:pt x="5448" y="705"/>
                    </a:lnTo>
                    <a:cubicBezTo>
                      <a:pt x="5448" y="318"/>
                      <a:pt x="5135" y="0"/>
                      <a:pt x="4747"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6"/>
              <p:cNvSpPr/>
              <p:nvPr/>
            </p:nvSpPr>
            <p:spPr>
              <a:xfrm>
                <a:off x="3623579" y="4446544"/>
                <a:ext cx="59080" cy="45640"/>
              </a:xfrm>
              <a:custGeom>
                <a:rect b="b" l="l" r="r" t="t"/>
                <a:pathLst>
                  <a:path extrusionOk="0" h="1304" w="1688">
                    <a:moveTo>
                      <a:pt x="179" y="0"/>
                    </a:moveTo>
                    <a:cubicBezTo>
                      <a:pt x="82" y="0"/>
                      <a:pt x="1" y="77"/>
                      <a:pt x="1" y="174"/>
                    </a:cubicBezTo>
                    <a:lnTo>
                      <a:pt x="1" y="1129"/>
                    </a:lnTo>
                    <a:cubicBezTo>
                      <a:pt x="1" y="1227"/>
                      <a:pt x="82" y="1304"/>
                      <a:pt x="179" y="1304"/>
                    </a:cubicBezTo>
                    <a:lnTo>
                      <a:pt x="1513" y="1304"/>
                    </a:lnTo>
                    <a:cubicBezTo>
                      <a:pt x="1610" y="1304"/>
                      <a:pt x="1688" y="1227"/>
                      <a:pt x="1688" y="1129"/>
                    </a:cubicBezTo>
                    <a:lnTo>
                      <a:pt x="1688" y="174"/>
                    </a:lnTo>
                    <a:cubicBezTo>
                      <a:pt x="1688" y="77"/>
                      <a:pt x="1610" y="0"/>
                      <a:pt x="1513"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6"/>
              <p:cNvSpPr/>
              <p:nvPr/>
            </p:nvSpPr>
            <p:spPr>
              <a:xfrm>
                <a:off x="4156710" y="4370558"/>
                <a:ext cx="190680" cy="150325"/>
              </a:xfrm>
              <a:custGeom>
                <a:rect b="b" l="l" r="r" t="t"/>
                <a:pathLst>
                  <a:path extrusionOk="0" h="4295" w="5448">
                    <a:moveTo>
                      <a:pt x="700" y="0"/>
                    </a:moveTo>
                    <a:cubicBezTo>
                      <a:pt x="314" y="0"/>
                      <a:pt x="0" y="318"/>
                      <a:pt x="0" y="705"/>
                    </a:cubicBezTo>
                    <a:lnTo>
                      <a:pt x="329" y="705"/>
                    </a:lnTo>
                    <a:cubicBezTo>
                      <a:pt x="329" y="500"/>
                      <a:pt x="496" y="334"/>
                      <a:pt x="700" y="334"/>
                    </a:cubicBezTo>
                    <a:lnTo>
                      <a:pt x="4748" y="334"/>
                    </a:lnTo>
                    <a:cubicBezTo>
                      <a:pt x="4953" y="334"/>
                      <a:pt x="5119" y="500"/>
                      <a:pt x="5119" y="705"/>
                    </a:cubicBezTo>
                    <a:lnTo>
                      <a:pt x="5119" y="3595"/>
                    </a:lnTo>
                    <a:cubicBezTo>
                      <a:pt x="5119" y="3800"/>
                      <a:pt x="4953" y="3966"/>
                      <a:pt x="4748" y="3966"/>
                    </a:cubicBezTo>
                    <a:lnTo>
                      <a:pt x="3769" y="3966"/>
                    </a:lnTo>
                    <a:lnTo>
                      <a:pt x="3769" y="4295"/>
                    </a:lnTo>
                    <a:lnTo>
                      <a:pt x="4748" y="4295"/>
                    </a:lnTo>
                    <a:cubicBezTo>
                      <a:pt x="5134" y="4295"/>
                      <a:pt x="5448" y="3982"/>
                      <a:pt x="5448" y="3595"/>
                    </a:cubicBezTo>
                    <a:lnTo>
                      <a:pt x="5448" y="705"/>
                    </a:lnTo>
                    <a:cubicBezTo>
                      <a:pt x="5448" y="318"/>
                      <a:pt x="5134" y="0"/>
                      <a:pt x="4748"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6"/>
              <p:cNvSpPr/>
              <p:nvPr/>
            </p:nvSpPr>
            <p:spPr>
              <a:xfrm>
                <a:off x="4155765" y="4407239"/>
                <a:ext cx="111755" cy="111755"/>
              </a:xfrm>
              <a:custGeom>
                <a:rect b="b" l="l" r="r" t="t"/>
                <a:pathLst>
                  <a:path extrusionOk="0" h="3193" w="3193">
                    <a:moveTo>
                      <a:pt x="0" y="1"/>
                    </a:moveTo>
                    <a:lnTo>
                      <a:pt x="0" y="477"/>
                    </a:lnTo>
                    <a:cubicBezTo>
                      <a:pt x="1498" y="477"/>
                      <a:pt x="2716" y="1695"/>
                      <a:pt x="2716" y="3193"/>
                    </a:cubicBezTo>
                    <a:lnTo>
                      <a:pt x="3192" y="3193"/>
                    </a:lnTo>
                    <a:cubicBezTo>
                      <a:pt x="3192" y="1433"/>
                      <a:pt x="1761" y="1"/>
                      <a:pt x="0"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6"/>
              <p:cNvSpPr/>
              <p:nvPr/>
            </p:nvSpPr>
            <p:spPr>
              <a:xfrm>
                <a:off x="4155765" y="4445179"/>
                <a:ext cx="73815" cy="73815"/>
              </a:xfrm>
              <a:custGeom>
                <a:rect b="b" l="l" r="r" t="t"/>
                <a:pathLst>
                  <a:path extrusionOk="0" h="2109" w="2109">
                    <a:moveTo>
                      <a:pt x="0" y="0"/>
                    </a:moveTo>
                    <a:lnTo>
                      <a:pt x="0" y="477"/>
                    </a:lnTo>
                    <a:cubicBezTo>
                      <a:pt x="902" y="477"/>
                      <a:pt x="1632" y="1207"/>
                      <a:pt x="1632" y="2109"/>
                    </a:cubicBezTo>
                    <a:lnTo>
                      <a:pt x="2109" y="2109"/>
                    </a:lnTo>
                    <a:cubicBezTo>
                      <a:pt x="2109" y="945"/>
                      <a:pt x="1164" y="0"/>
                      <a:pt x="0"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6"/>
              <p:cNvSpPr/>
              <p:nvPr/>
            </p:nvSpPr>
            <p:spPr>
              <a:xfrm>
                <a:off x="4155765" y="4487145"/>
                <a:ext cx="31850" cy="31850"/>
              </a:xfrm>
              <a:custGeom>
                <a:rect b="b" l="l" r="r" t="t"/>
                <a:pathLst>
                  <a:path extrusionOk="0" h="910" w="910">
                    <a:moveTo>
                      <a:pt x="0" y="1"/>
                    </a:moveTo>
                    <a:lnTo>
                      <a:pt x="0" y="910"/>
                    </a:lnTo>
                    <a:lnTo>
                      <a:pt x="909" y="910"/>
                    </a:lnTo>
                    <a:cubicBezTo>
                      <a:pt x="909" y="407"/>
                      <a:pt x="503" y="1"/>
                      <a:pt x="0"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6"/>
              <p:cNvSpPr/>
              <p:nvPr/>
            </p:nvSpPr>
            <p:spPr>
              <a:xfrm>
                <a:off x="4471542" y="4367723"/>
                <a:ext cx="68530" cy="68530"/>
              </a:xfrm>
              <a:custGeom>
                <a:rect b="b" l="l" r="r" t="t"/>
                <a:pathLst>
                  <a:path extrusionOk="0" h="1958" w="1958">
                    <a:moveTo>
                      <a:pt x="248" y="1"/>
                    </a:moveTo>
                    <a:cubicBezTo>
                      <a:pt x="113" y="1"/>
                      <a:pt x="1" y="113"/>
                      <a:pt x="1" y="248"/>
                    </a:cubicBezTo>
                    <a:lnTo>
                      <a:pt x="1" y="1710"/>
                    </a:lnTo>
                    <a:cubicBezTo>
                      <a:pt x="1" y="1849"/>
                      <a:pt x="113" y="1958"/>
                      <a:pt x="248" y="1958"/>
                    </a:cubicBezTo>
                    <a:cubicBezTo>
                      <a:pt x="383" y="1958"/>
                      <a:pt x="495" y="1849"/>
                      <a:pt x="495" y="1710"/>
                    </a:cubicBezTo>
                    <a:lnTo>
                      <a:pt x="495" y="496"/>
                    </a:lnTo>
                    <a:lnTo>
                      <a:pt x="1710" y="496"/>
                    </a:lnTo>
                    <a:cubicBezTo>
                      <a:pt x="1845" y="496"/>
                      <a:pt x="1958" y="383"/>
                      <a:pt x="1958" y="248"/>
                    </a:cubicBezTo>
                    <a:cubicBezTo>
                      <a:pt x="1958" y="113"/>
                      <a:pt x="1845" y="1"/>
                      <a:pt x="1710"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6"/>
              <p:cNvSpPr/>
              <p:nvPr/>
            </p:nvSpPr>
            <p:spPr>
              <a:xfrm>
                <a:off x="4553164" y="4367723"/>
                <a:ext cx="68705" cy="68530"/>
              </a:xfrm>
              <a:custGeom>
                <a:rect b="b" l="l" r="r" t="t"/>
                <a:pathLst>
                  <a:path extrusionOk="0" h="1958" w="1963">
                    <a:moveTo>
                      <a:pt x="249" y="1"/>
                    </a:moveTo>
                    <a:cubicBezTo>
                      <a:pt x="113" y="1"/>
                      <a:pt x="1" y="113"/>
                      <a:pt x="1" y="248"/>
                    </a:cubicBezTo>
                    <a:cubicBezTo>
                      <a:pt x="1" y="383"/>
                      <a:pt x="113" y="496"/>
                      <a:pt x="249" y="496"/>
                    </a:cubicBezTo>
                    <a:lnTo>
                      <a:pt x="1467" y="496"/>
                    </a:lnTo>
                    <a:lnTo>
                      <a:pt x="1467" y="1710"/>
                    </a:lnTo>
                    <a:cubicBezTo>
                      <a:pt x="1467" y="1849"/>
                      <a:pt x="1576" y="1958"/>
                      <a:pt x="1715" y="1958"/>
                    </a:cubicBezTo>
                    <a:cubicBezTo>
                      <a:pt x="1851" y="1958"/>
                      <a:pt x="1963" y="1849"/>
                      <a:pt x="1963" y="1710"/>
                    </a:cubicBezTo>
                    <a:lnTo>
                      <a:pt x="1963" y="248"/>
                    </a:lnTo>
                    <a:cubicBezTo>
                      <a:pt x="1963" y="113"/>
                      <a:pt x="1851" y="1"/>
                      <a:pt x="1715"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6"/>
              <p:cNvSpPr/>
              <p:nvPr/>
            </p:nvSpPr>
            <p:spPr>
              <a:xfrm>
                <a:off x="4553164" y="4455190"/>
                <a:ext cx="68705" cy="68565"/>
              </a:xfrm>
              <a:custGeom>
                <a:rect b="b" l="l" r="r" t="t"/>
                <a:pathLst>
                  <a:path extrusionOk="0" h="1959" w="1963">
                    <a:moveTo>
                      <a:pt x="1715" y="0"/>
                    </a:moveTo>
                    <a:cubicBezTo>
                      <a:pt x="1576" y="0"/>
                      <a:pt x="1467" y="113"/>
                      <a:pt x="1467" y="248"/>
                    </a:cubicBezTo>
                    <a:lnTo>
                      <a:pt x="1467" y="1463"/>
                    </a:lnTo>
                    <a:lnTo>
                      <a:pt x="249" y="1463"/>
                    </a:lnTo>
                    <a:cubicBezTo>
                      <a:pt x="113" y="1463"/>
                      <a:pt x="1" y="1575"/>
                      <a:pt x="1" y="1711"/>
                    </a:cubicBezTo>
                    <a:cubicBezTo>
                      <a:pt x="1" y="1850"/>
                      <a:pt x="113" y="1959"/>
                      <a:pt x="249" y="1959"/>
                    </a:cubicBezTo>
                    <a:lnTo>
                      <a:pt x="1715" y="1959"/>
                    </a:lnTo>
                    <a:cubicBezTo>
                      <a:pt x="1851" y="1959"/>
                      <a:pt x="1963" y="1850"/>
                      <a:pt x="1963" y="1711"/>
                    </a:cubicBezTo>
                    <a:lnTo>
                      <a:pt x="1963" y="248"/>
                    </a:lnTo>
                    <a:cubicBezTo>
                      <a:pt x="1963" y="113"/>
                      <a:pt x="1851" y="0"/>
                      <a:pt x="1715"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6"/>
              <p:cNvSpPr/>
              <p:nvPr/>
            </p:nvSpPr>
            <p:spPr>
              <a:xfrm>
                <a:off x="4471542" y="4455190"/>
                <a:ext cx="68530" cy="68565"/>
              </a:xfrm>
              <a:custGeom>
                <a:rect b="b" l="l" r="r" t="t"/>
                <a:pathLst>
                  <a:path extrusionOk="0" h="1959" w="1958">
                    <a:moveTo>
                      <a:pt x="248" y="0"/>
                    </a:moveTo>
                    <a:cubicBezTo>
                      <a:pt x="113" y="0"/>
                      <a:pt x="1" y="113"/>
                      <a:pt x="1" y="248"/>
                    </a:cubicBezTo>
                    <a:lnTo>
                      <a:pt x="1" y="1711"/>
                    </a:lnTo>
                    <a:cubicBezTo>
                      <a:pt x="1" y="1850"/>
                      <a:pt x="113" y="1959"/>
                      <a:pt x="248" y="1959"/>
                    </a:cubicBezTo>
                    <a:lnTo>
                      <a:pt x="1710" y="1959"/>
                    </a:lnTo>
                    <a:cubicBezTo>
                      <a:pt x="1845" y="1959"/>
                      <a:pt x="1958" y="1850"/>
                      <a:pt x="1958" y="1711"/>
                    </a:cubicBezTo>
                    <a:cubicBezTo>
                      <a:pt x="1958" y="1575"/>
                      <a:pt x="1845" y="1463"/>
                      <a:pt x="1710" y="1463"/>
                    </a:cubicBezTo>
                    <a:lnTo>
                      <a:pt x="495" y="1463"/>
                    </a:lnTo>
                    <a:lnTo>
                      <a:pt x="495" y="248"/>
                    </a:lnTo>
                    <a:cubicBezTo>
                      <a:pt x="495" y="113"/>
                      <a:pt x="383" y="0"/>
                      <a:pt x="248" y="0"/>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45" name="Google Shape;945;p36"/>
          <p:cNvSpPr txBox="1"/>
          <p:nvPr>
            <p:ph idx="4294967295" type="subTitle"/>
          </p:nvPr>
        </p:nvSpPr>
        <p:spPr>
          <a:xfrm>
            <a:off x="4804250" y="2708325"/>
            <a:ext cx="4189800" cy="488100"/>
          </a:xfrm>
          <a:prstGeom prst="rect">
            <a:avLst/>
          </a:prstGeom>
        </p:spPr>
        <p:txBody>
          <a:bodyPr anchorCtr="0" anchor="ctr" bIns="91425" lIns="91425" spcFirstLastPara="1" rIns="91425" wrap="square" tIns="91425">
            <a:noAutofit/>
          </a:bodyPr>
          <a:lstStyle/>
          <a:p>
            <a:pPr indent="0" lvl="0" marL="0" rtl="0" algn="ctr">
              <a:spcBef>
                <a:spcPts val="0"/>
              </a:spcBef>
              <a:spcAft>
                <a:spcPts val="1600"/>
              </a:spcAft>
              <a:buNone/>
            </a:pPr>
            <a:r>
              <a:rPr lang="en" sz="1100"/>
              <a:t>”Fallout Shelter” inspired level layout</a:t>
            </a:r>
            <a:endParaRPr sz="1100"/>
          </a:p>
        </p:txBody>
      </p:sp>
      <p:pic>
        <p:nvPicPr>
          <p:cNvPr id="946" name="Google Shape;946;p36"/>
          <p:cNvPicPr preferRelativeResize="0"/>
          <p:nvPr/>
        </p:nvPicPr>
        <p:blipFill>
          <a:blip r:embed="rId4">
            <a:alphaModFix/>
          </a:blip>
          <a:stretch>
            <a:fillRect/>
          </a:stretch>
        </p:blipFill>
        <p:spPr>
          <a:xfrm>
            <a:off x="4973155" y="3137825"/>
            <a:ext cx="2250351" cy="1916549"/>
          </a:xfrm>
          <a:prstGeom prst="rect">
            <a:avLst/>
          </a:prstGeom>
          <a:noFill/>
          <a:ln>
            <a:noFill/>
          </a:ln>
        </p:spPr>
      </p:pic>
      <p:sp>
        <p:nvSpPr>
          <p:cNvPr id="947" name="Google Shape;947;p36"/>
          <p:cNvSpPr txBox="1"/>
          <p:nvPr>
            <p:ph idx="4294967295" type="subTitle"/>
          </p:nvPr>
        </p:nvSpPr>
        <p:spPr>
          <a:xfrm>
            <a:off x="7158125" y="4065238"/>
            <a:ext cx="3165600" cy="488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sz="1000"/>
              <a:t>Character concepts by </a:t>
            </a:r>
            <a:r>
              <a:rPr lang="en" sz="1000" u="sng">
                <a:solidFill>
                  <a:schemeClr val="hlink"/>
                </a:solidFill>
                <a:hlinkClick r:id="rId5"/>
              </a:rPr>
              <a:t>heavenlyeros</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37"/>
          <p:cNvSpPr txBox="1"/>
          <p:nvPr>
            <p:ph type="title"/>
          </p:nvPr>
        </p:nvSpPr>
        <p:spPr>
          <a:xfrm>
            <a:off x="720100" y="2504267"/>
            <a:ext cx="4249800" cy="73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STRATEGY</a:t>
            </a:r>
            <a:endParaRPr/>
          </a:p>
        </p:txBody>
      </p:sp>
      <p:grpSp>
        <p:nvGrpSpPr>
          <p:cNvPr id="953" name="Google Shape;953;p37"/>
          <p:cNvGrpSpPr/>
          <p:nvPr/>
        </p:nvGrpSpPr>
        <p:grpSpPr>
          <a:xfrm>
            <a:off x="6043725" y="1279625"/>
            <a:ext cx="2387179" cy="2584287"/>
            <a:chOff x="5882000" y="1279625"/>
            <a:chExt cx="2387179" cy="2584287"/>
          </a:xfrm>
        </p:grpSpPr>
        <p:sp>
          <p:nvSpPr>
            <p:cNvPr id="954" name="Google Shape;954;p37"/>
            <p:cNvSpPr/>
            <p:nvPr/>
          </p:nvSpPr>
          <p:spPr>
            <a:xfrm>
              <a:off x="5882000" y="1279625"/>
              <a:ext cx="2387179" cy="2584287"/>
            </a:xfrm>
            <a:custGeom>
              <a:rect b="b" l="l" r="r" t="t"/>
              <a:pathLst>
                <a:path extrusionOk="0" h="33184" w="30653">
                  <a:moveTo>
                    <a:pt x="15490" y="0"/>
                  </a:moveTo>
                  <a:cubicBezTo>
                    <a:pt x="12332" y="0"/>
                    <a:pt x="9299" y="978"/>
                    <a:pt x="6718" y="2807"/>
                  </a:cubicBezTo>
                  <a:cubicBezTo>
                    <a:pt x="6116" y="3233"/>
                    <a:pt x="5540" y="3709"/>
                    <a:pt x="5013" y="4211"/>
                  </a:cubicBezTo>
                  <a:cubicBezTo>
                    <a:pt x="4888" y="4336"/>
                    <a:pt x="4738" y="4461"/>
                    <a:pt x="4612" y="4612"/>
                  </a:cubicBezTo>
                  <a:lnTo>
                    <a:pt x="3710" y="4737"/>
                  </a:lnTo>
                  <a:cubicBezTo>
                    <a:pt x="3334" y="4787"/>
                    <a:pt x="2983" y="4988"/>
                    <a:pt x="2758" y="5313"/>
                  </a:cubicBezTo>
                  <a:cubicBezTo>
                    <a:pt x="2532" y="5614"/>
                    <a:pt x="2432" y="6015"/>
                    <a:pt x="2507" y="6391"/>
                  </a:cubicBezTo>
                  <a:lnTo>
                    <a:pt x="2632" y="7143"/>
                  </a:lnTo>
                  <a:cubicBezTo>
                    <a:pt x="2532" y="7318"/>
                    <a:pt x="2432" y="7469"/>
                    <a:pt x="2332" y="7644"/>
                  </a:cubicBezTo>
                  <a:cubicBezTo>
                    <a:pt x="1404" y="9248"/>
                    <a:pt x="878" y="11028"/>
                    <a:pt x="602" y="12882"/>
                  </a:cubicBezTo>
                  <a:cubicBezTo>
                    <a:pt x="1" y="16817"/>
                    <a:pt x="327" y="20927"/>
                    <a:pt x="327" y="24912"/>
                  </a:cubicBezTo>
                  <a:lnTo>
                    <a:pt x="327" y="32181"/>
                  </a:lnTo>
                  <a:cubicBezTo>
                    <a:pt x="327" y="32732"/>
                    <a:pt x="778" y="33183"/>
                    <a:pt x="1329" y="33183"/>
                  </a:cubicBezTo>
                  <a:lnTo>
                    <a:pt x="29650" y="33183"/>
                  </a:lnTo>
                  <a:cubicBezTo>
                    <a:pt x="30201" y="33183"/>
                    <a:pt x="30653" y="32732"/>
                    <a:pt x="30653" y="32181"/>
                  </a:cubicBezTo>
                  <a:lnTo>
                    <a:pt x="30653" y="15163"/>
                  </a:lnTo>
                  <a:cubicBezTo>
                    <a:pt x="30653" y="14486"/>
                    <a:pt x="30602" y="13810"/>
                    <a:pt x="30502" y="13158"/>
                  </a:cubicBezTo>
                  <a:cubicBezTo>
                    <a:pt x="30427" y="12657"/>
                    <a:pt x="30352" y="12156"/>
                    <a:pt x="30227" y="11654"/>
                  </a:cubicBezTo>
                  <a:cubicBezTo>
                    <a:pt x="28572" y="5038"/>
                    <a:pt x="22332" y="0"/>
                    <a:pt x="15490" y="0"/>
                  </a:cubicBezTo>
                  <a:close/>
                </a:path>
              </a:pathLst>
            </a:custGeom>
            <a:solidFill>
              <a:schemeClr val="dk1"/>
            </a:solidFill>
            <a:ln>
              <a:noFill/>
            </a:ln>
            <a:effectLst>
              <a:outerShdw rotWithShape="0" algn="bl" dir="2460000" dist="66675">
                <a:schemeClr val="accent5">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7"/>
            <p:cNvSpPr/>
            <p:nvPr/>
          </p:nvSpPr>
          <p:spPr>
            <a:xfrm>
              <a:off x="5979577" y="1357656"/>
              <a:ext cx="2205647" cy="2428143"/>
            </a:xfrm>
            <a:custGeom>
              <a:rect b="b" l="l" r="r" t="t"/>
              <a:pathLst>
                <a:path extrusionOk="0" h="31179" w="28322">
                  <a:moveTo>
                    <a:pt x="14161" y="1"/>
                  </a:moveTo>
                  <a:cubicBezTo>
                    <a:pt x="11104" y="1"/>
                    <a:pt x="8272" y="953"/>
                    <a:pt x="5966" y="2607"/>
                  </a:cubicBezTo>
                  <a:cubicBezTo>
                    <a:pt x="5389" y="3008"/>
                    <a:pt x="4863" y="3459"/>
                    <a:pt x="4362" y="3935"/>
                  </a:cubicBezTo>
                  <a:cubicBezTo>
                    <a:pt x="3384" y="4863"/>
                    <a:pt x="2532" y="5940"/>
                    <a:pt x="1856" y="7118"/>
                  </a:cubicBezTo>
                  <a:cubicBezTo>
                    <a:pt x="1379" y="7945"/>
                    <a:pt x="1003" y="8823"/>
                    <a:pt x="703" y="9725"/>
                  </a:cubicBezTo>
                  <a:cubicBezTo>
                    <a:pt x="678" y="9800"/>
                    <a:pt x="653" y="9875"/>
                    <a:pt x="628" y="9976"/>
                  </a:cubicBezTo>
                  <a:cubicBezTo>
                    <a:pt x="577" y="10126"/>
                    <a:pt x="527" y="10301"/>
                    <a:pt x="477" y="10477"/>
                  </a:cubicBezTo>
                  <a:cubicBezTo>
                    <a:pt x="277" y="11254"/>
                    <a:pt x="126" y="12081"/>
                    <a:pt x="51" y="12908"/>
                  </a:cubicBezTo>
                  <a:cubicBezTo>
                    <a:pt x="51" y="12958"/>
                    <a:pt x="51" y="13008"/>
                    <a:pt x="51" y="13058"/>
                  </a:cubicBezTo>
                  <a:cubicBezTo>
                    <a:pt x="26" y="13184"/>
                    <a:pt x="26" y="13334"/>
                    <a:pt x="26" y="13459"/>
                  </a:cubicBezTo>
                  <a:cubicBezTo>
                    <a:pt x="1" y="13685"/>
                    <a:pt x="1" y="13910"/>
                    <a:pt x="1" y="14161"/>
                  </a:cubicBezTo>
                  <a:lnTo>
                    <a:pt x="1" y="31179"/>
                  </a:lnTo>
                  <a:lnTo>
                    <a:pt x="28322" y="31179"/>
                  </a:lnTo>
                  <a:lnTo>
                    <a:pt x="28322" y="14161"/>
                  </a:lnTo>
                  <a:cubicBezTo>
                    <a:pt x="28322" y="14036"/>
                    <a:pt x="28322" y="13910"/>
                    <a:pt x="28322" y="13785"/>
                  </a:cubicBezTo>
                  <a:cubicBezTo>
                    <a:pt x="28322" y="13760"/>
                    <a:pt x="28322" y="13735"/>
                    <a:pt x="28322" y="13710"/>
                  </a:cubicBezTo>
                  <a:cubicBezTo>
                    <a:pt x="28322" y="13585"/>
                    <a:pt x="28297" y="13484"/>
                    <a:pt x="28297" y="13384"/>
                  </a:cubicBezTo>
                  <a:cubicBezTo>
                    <a:pt x="28297" y="13309"/>
                    <a:pt x="28297" y="13234"/>
                    <a:pt x="28297" y="13159"/>
                  </a:cubicBezTo>
                  <a:cubicBezTo>
                    <a:pt x="28272" y="13083"/>
                    <a:pt x="28272" y="13033"/>
                    <a:pt x="28272" y="12958"/>
                  </a:cubicBezTo>
                  <a:cubicBezTo>
                    <a:pt x="28272" y="12958"/>
                    <a:pt x="28272" y="12933"/>
                    <a:pt x="28272" y="12908"/>
                  </a:cubicBezTo>
                  <a:cubicBezTo>
                    <a:pt x="28272" y="12858"/>
                    <a:pt x="28272" y="12808"/>
                    <a:pt x="28247" y="12758"/>
                  </a:cubicBezTo>
                  <a:cubicBezTo>
                    <a:pt x="28247" y="12707"/>
                    <a:pt x="28247" y="12632"/>
                    <a:pt x="28247" y="12582"/>
                  </a:cubicBezTo>
                  <a:cubicBezTo>
                    <a:pt x="28222" y="12482"/>
                    <a:pt x="28222" y="12407"/>
                    <a:pt x="28197" y="12306"/>
                  </a:cubicBezTo>
                  <a:cubicBezTo>
                    <a:pt x="28197" y="12231"/>
                    <a:pt x="28172" y="12156"/>
                    <a:pt x="28172" y="12056"/>
                  </a:cubicBezTo>
                  <a:cubicBezTo>
                    <a:pt x="28172" y="12031"/>
                    <a:pt x="28146" y="11981"/>
                    <a:pt x="28146" y="11956"/>
                  </a:cubicBezTo>
                  <a:cubicBezTo>
                    <a:pt x="28146" y="11930"/>
                    <a:pt x="28146" y="11905"/>
                    <a:pt x="28146" y="11880"/>
                  </a:cubicBezTo>
                  <a:cubicBezTo>
                    <a:pt x="28146" y="11880"/>
                    <a:pt x="28146" y="11880"/>
                    <a:pt x="28146" y="11855"/>
                  </a:cubicBezTo>
                  <a:cubicBezTo>
                    <a:pt x="28121" y="11755"/>
                    <a:pt x="28096" y="11655"/>
                    <a:pt x="28096" y="11555"/>
                  </a:cubicBezTo>
                  <a:cubicBezTo>
                    <a:pt x="28071" y="11529"/>
                    <a:pt x="28071" y="11529"/>
                    <a:pt x="28071" y="11504"/>
                  </a:cubicBezTo>
                  <a:cubicBezTo>
                    <a:pt x="28071" y="11454"/>
                    <a:pt x="28071" y="11404"/>
                    <a:pt x="28046" y="11379"/>
                  </a:cubicBezTo>
                  <a:cubicBezTo>
                    <a:pt x="28046" y="11304"/>
                    <a:pt x="28021" y="11254"/>
                    <a:pt x="28021" y="11179"/>
                  </a:cubicBezTo>
                  <a:cubicBezTo>
                    <a:pt x="27971" y="11003"/>
                    <a:pt x="27946" y="10828"/>
                    <a:pt x="27896" y="10677"/>
                  </a:cubicBezTo>
                  <a:cubicBezTo>
                    <a:pt x="27871" y="10577"/>
                    <a:pt x="27846" y="10502"/>
                    <a:pt x="27821" y="10427"/>
                  </a:cubicBezTo>
                  <a:cubicBezTo>
                    <a:pt x="27796" y="10352"/>
                    <a:pt x="27796" y="10276"/>
                    <a:pt x="27771" y="10201"/>
                  </a:cubicBezTo>
                  <a:cubicBezTo>
                    <a:pt x="27745" y="10126"/>
                    <a:pt x="27720" y="10026"/>
                    <a:pt x="27695" y="9951"/>
                  </a:cubicBezTo>
                  <a:cubicBezTo>
                    <a:pt x="27695" y="9951"/>
                    <a:pt x="27695" y="9925"/>
                    <a:pt x="27695" y="9925"/>
                  </a:cubicBezTo>
                  <a:cubicBezTo>
                    <a:pt x="27645" y="9825"/>
                    <a:pt x="27620" y="9725"/>
                    <a:pt x="27570" y="9600"/>
                  </a:cubicBezTo>
                  <a:cubicBezTo>
                    <a:pt x="27545" y="9524"/>
                    <a:pt x="27520" y="9449"/>
                    <a:pt x="27495" y="9374"/>
                  </a:cubicBezTo>
                  <a:cubicBezTo>
                    <a:pt x="27470" y="9324"/>
                    <a:pt x="27470" y="9274"/>
                    <a:pt x="27445" y="9224"/>
                  </a:cubicBezTo>
                  <a:cubicBezTo>
                    <a:pt x="27370" y="9048"/>
                    <a:pt x="27319" y="8873"/>
                    <a:pt x="27244" y="8697"/>
                  </a:cubicBezTo>
                  <a:cubicBezTo>
                    <a:pt x="27219" y="8647"/>
                    <a:pt x="27169" y="8572"/>
                    <a:pt x="27144" y="8497"/>
                  </a:cubicBezTo>
                  <a:cubicBezTo>
                    <a:pt x="27044" y="8246"/>
                    <a:pt x="26943" y="8021"/>
                    <a:pt x="26818" y="7795"/>
                  </a:cubicBezTo>
                  <a:cubicBezTo>
                    <a:pt x="26793" y="7720"/>
                    <a:pt x="26743" y="7645"/>
                    <a:pt x="26718" y="7570"/>
                  </a:cubicBezTo>
                  <a:cubicBezTo>
                    <a:pt x="26668" y="7494"/>
                    <a:pt x="26618" y="7419"/>
                    <a:pt x="26593" y="7344"/>
                  </a:cubicBezTo>
                  <a:cubicBezTo>
                    <a:pt x="26492" y="7194"/>
                    <a:pt x="26417" y="7043"/>
                    <a:pt x="26342" y="6918"/>
                  </a:cubicBezTo>
                  <a:cubicBezTo>
                    <a:pt x="26292" y="6843"/>
                    <a:pt x="26267" y="6793"/>
                    <a:pt x="26242" y="6742"/>
                  </a:cubicBezTo>
                  <a:cubicBezTo>
                    <a:pt x="26116" y="6542"/>
                    <a:pt x="25991" y="6341"/>
                    <a:pt x="25866" y="6166"/>
                  </a:cubicBezTo>
                  <a:cubicBezTo>
                    <a:pt x="25816" y="6091"/>
                    <a:pt x="25766" y="6041"/>
                    <a:pt x="25740" y="5991"/>
                  </a:cubicBezTo>
                  <a:cubicBezTo>
                    <a:pt x="25615" y="5815"/>
                    <a:pt x="25465" y="5640"/>
                    <a:pt x="25339" y="5464"/>
                  </a:cubicBezTo>
                  <a:cubicBezTo>
                    <a:pt x="25314" y="5414"/>
                    <a:pt x="25264" y="5364"/>
                    <a:pt x="25239" y="5314"/>
                  </a:cubicBezTo>
                  <a:cubicBezTo>
                    <a:pt x="24989" y="5038"/>
                    <a:pt x="24763" y="4737"/>
                    <a:pt x="24512" y="4487"/>
                  </a:cubicBezTo>
                  <a:cubicBezTo>
                    <a:pt x="24462" y="4437"/>
                    <a:pt x="24412" y="4387"/>
                    <a:pt x="24362" y="4336"/>
                  </a:cubicBezTo>
                  <a:cubicBezTo>
                    <a:pt x="24312" y="4261"/>
                    <a:pt x="24237" y="4211"/>
                    <a:pt x="24187" y="4136"/>
                  </a:cubicBezTo>
                  <a:cubicBezTo>
                    <a:pt x="24061" y="4011"/>
                    <a:pt x="23936" y="3910"/>
                    <a:pt x="23811" y="3785"/>
                  </a:cubicBezTo>
                  <a:cubicBezTo>
                    <a:pt x="23760" y="3735"/>
                    <a:pt x="23685" y="3660"/>
                    <a:pt x="23610" y="3610"/>
                  </a:cubicBezTo>
                  <a:cubicBezTo>
                    <a:pt x="22658" y="2757"/>
                    <a:pt x="21580" y="2031"/>
                    <a:pt x="20427" y="1454"/>
                  </a:cubicBezTo>
                  <a:cubicBezTo>
                    <a:pt x="18547" y="527"/>
                    <a:pt x="16417" y="1"/>
                    <a:pt x="141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7"/>
            <p:cNvSpPr/>
            <p:nvPr/>
          </p:nvSpPr>
          <p:spPr>
            <a:xfrm>
              <a:off x="7213123" y="3125965"/>
              <a:ext cx="972067" cy="659778"/>
            </a:xfrm>
            <a:custGeom>
              <a:rect b="b" l="l" r="r" t="t"/>
              <a:pathLst>
                <a:path extrusionOk="0" h="8472" w="12482">
                  <a:moveTo>
                    <a:pt x="7169" y="0"/>
                  </a:moveTo>
                  <a:cubicBezTo>
                    <a:pt x="3209" y="0"/>
                    <a:pt x="1" y="3209"/>
                    <a:pt x="1" y="7168"/>
                  </a:cubicBezTo>
                  <a:cubicBezTo>
                    <a:pt x="1" y="7620"/>
                    <a:pt x="51" y="8046"/>
                    <a:pt x="126" y="8472"/>
                  </a:cubicBezTo>
                  <a:lnTo>
                    <a:pt x="12482" y="8472"/>
                  </a:lnTo>
                  <a:lnTo>
                    <a:pt x="12482" y="2356"/>
                  </a:lnTo>
                  <a:cubicBezTo>
                    <a:pt x="11179" y="903"/>
                    <a:pt x="9274" y="0"/>
                    <a:pt x="7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7"/>
            <p:cNvSpPr/>
            <p:nvPr/>
          </p:nvSpPr>
          <p:spPr>
            <a:xfrm>
              <a:off x="7279473" y="2218409"/>
              <a:ext cx="113312" cy="113234"/>
            </a:xfrm>
            <a:custGeom>
              <a:rect b="b" l="l" r="r" t="t"/>
              <a:pathLst>
                <a:path extrusionOk="0" h="1454" w="1455">
                  <a:moveTo>
                    <a:pt x="728" y="0"/>
                  </a:moveTo>
                  <a:cubicBezTo>
                    <a:pt x="327" y="0"/>
                    <a:pt x="1" y="326"/>
                    <a:pt x="1" y="727"/>
                  </a:cubicBezTo>
                  <a:cubicBezTo>
                    <a:pt x="1" y="1128"/>
                    <a:pt x="327" y="1454"/>
                    <a:pt x="728" y="1454"/>
                  </a:cubicBezTo>
                  <a:cubicBezTo>
                    <a:pt x="1129" y="1454"/>
                    <a:pt x="1454" y="1128"/>
                    <a:pt x="1454" y="727"/>
                  </a:cubicBezTo>
                  <a:cubicBezTo>
                    <a:pt x="1454" y="326"/>
                    <a:pt x="1129" y="0"/>
                    <a:pt x="7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7"/>
            <p:cNvSpPr/>
            <p:nvPr/>
          </p:nvSpPr>
          <p:spPr>
            <a:xfrm>
              <a:off x="7917739" y="3613930"/>
              <a:ext cx="115259" cy="113234"/>
            </a:xfrm>
            <a:custGeom>
              <a:rect b="b" l="l" r="r" t="t"/>
              <a:pathLst>
                <a:path extrusionOk="0" h="1454" w="1480">
                  <a:moveTo>
                    <a:pt x="727" y="0"/>
                  </a:moveTo>
                  <a:cubicBezTo>
                    <a:pt x="326" y="0"/>
                    <a:pt x="0" y="326"/>
                    <a:pt x="0" y="727"/>
                  </a:cubicBezTo>
                  <a:cubicBezTo>
                    <a:pt x="0" y="1128"/>
                    <a:pt x="326" y="1454"/>
                    <a:pt x="727" y="1454"/>
                  </a:cubicBezTo>
                  <a:cubicBezTo>
                    <a:pt x="1128" y="1454"/>
                    <a:pt x="1479" y="1128"/>
                    <a:pt x="1479" y="727"/>
                  </a:cubicBezTo>
                  <a:cubicBezTo>
                    <a:pt x="1479" y="326"/>
                    <a:pt x="1128" y="0"/>
                    <a:pt x="7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7"/>
            <p:cNvSpPr/>
            <p:nvPr/>
          </p:nvSpPr>
          <p:spPr>
            <a:xfrm>
              <a:off x="6859880" y="3613930"/>
              <a:ext cx="113234" cy="113234"/>
            </a:xfrm>
            <a:custGeom>
              <a:rect b="b" l="l" r="r" t="t"/>
              <a:pathLst>
                <a:path extrusionOk="0" h="1454" w="1454">
                  <a:moveTo>
                    <a:pt x="727" y="0"/>
                  </a:moveTo>
                  <a:cubicBezTo>
                    <a:pt x="326" y="0"/>
                    <a:pt x="0" y="326"/>
                    <a:pt x="0" y="727"/>
                  </a:cubicBezTo>
                  <a:cubicBezTo>
                    <a:pt x="0" y="1128"/>
                    <a:pt x="326" y="1454"/>
                    <a:pt x="727" y="1454"/>
                  </a:cubicBezTo>
                  <a:cubicBezTo>
                    <a:pt x="1128" y="1454"/>
                    <a:pt x="1454" y="1128"/>
                    <a:pt x="1454" y="727"/>
                  </a:cubicBezTo>
                  <a:cubicBezTo>
                    <a:pt x="1454" y="326"/>
                    <a:pt x="1128" y="0"/>
                    <a:pt x="7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7"/>
            <p:cNvSpPr/>
            <p:nvPr/>
          </p:nvSpPr>
          <p:spPr>
            <a:xfrm>
              <a:off x="6032299" y="2144194"/>
              <a:ext cx="113312" cy="113312"/>
            </a:xfrm>
            <a:custGeom>
              <a:rect b="b" l="l" r="r" t="t"/>
              <a:pathLst>
                <a:path extrusionOk="0" h="1455" w="1455">
                  <a:moveTo>
                    <a:pt x="727" y="1"/>
                  </a:moveTo>
                  <a:cubicBezTo>
                    <a:pt x="326" y="1"/>
                    <a:pt x="1" y="327"/>
                    <a:pt x="1" y="728"/>
                  </a:cubicBezTo>
                  <a:cubicBezTo>
                    <a:pt x="1" y="1129"/>
                    <a:pt x="326" y="1455"/>
                    <a:pt x="727" y="1455"/>
                  </a:cubicBezTo>
                  <a:cubicBezTo>
                    <a:pt x="1128" y="1455"/>
                    <a:pt x="1454" y="1129"/>
                    <a:pt x="1454" y="728"/>
                  </a:cubicBezTo>
                  <a:cubicBezTo>
                    <a:pt x="1454" y="327"/>
                    <a:pt x="1128" y="1"/>
                    <a:pt x="7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7"/>
            <p:cNvSpPr/>
            <p:nvPr/>
          </p:nvSpPr>
          <p:spPr>
            <a:xfrm>
              <a:off x="7279473" y="1474780"/>
              <a:ext cx="113312" cy="113234"/>
            </a:xfrm>
            <a:custGeom>
              <a:rect b="b" l="l" r="r" t="t"/>
              <a:pathLst>
                <a:path extrusionOk="0" h="1454" w="1455">
                  <a:moveTo>
                    <a:pt x="728" y="0"/>
                  </a:moveTo>
                  <a:cubicBezTo>
                    <a:pt x="327" y="0"/>
                    <a:pt x="1" y="326"/>
                    <a:pt x="1" y="727"/>
                  </a:cubicBezTo>
                  <a:cubicBezTo>
                    <a:pt x="1" y="1128"/>
                    <a:pt x="327" y="1454"/>
                    <a:pt x="728" y="1454"/>
                  </a:cubicBezTo>
                  <a:cubicBezTo>
                    <a:pt x="1129" y="1454"/>
                    <a:pt x="1454" y="1128"/>
                    <a:pt x="1454" y="727"/>
                  </a:cubicBezTo>
                  <a:cubicBezTo>
                    <a:pt x="1454" y="326"/>
                    <a:pt x="1129" y="0"/>
                    <a:pt x="728" y="0"/>
                  </a:cubicBezTo>
                  <a:close/>
                </a:path>
              </a:pathLst>
            </a:custGeom>
            <a:solidFill>
              <a:srgbClr val="FDE8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7"/>
            <p:cNvSpPr/>
            <p:nvPr/>
          </p:nvSpPr>
          <p:spPr>
            <a:xfrm>
              <a:off x="7457106" y="1470886"/>
              <a:ext cx="724183" cy="913503"/>
            </a:xfrm>
            <a:custGeom>
              <a:rect b="b" l="l" r="r" t="t"/>
              <a:pathLst>
                <a:path extrusionOk="0" h="11730" w="9299">
                  <a:moveTo>
                    <a:pt x="1454" y="0"/>
                  </a:moveTo>
                  <a:cubicBezTo>
                    <a:pt x="527" y="1228"/>
                    <a:pt x="0" y="2757"/>
                    <a:pt x="0" y="4386"/>
                  </a:cubicBezTo>
                  <a:cubicBezTo>
                    <a:pt x="0" y="8446"/>
                    <a:pt x="3284" y="11730"/>
                    <a:pt x="7319" y="11730"/>
                  </a:cubicBezTo>
                  <a:cubicBezTo>
                    <a:pt x="8021" y="11730"/>
                    <a:pt x="8672" y="11629"/>
                    <a:pt x="9299" y="11454"/>
                  </a:cubicBezTo>
                  <a:cubicBezTo>
                    <a:pt x="9299" y="11404"/>
                    <a:pt x="9299" y="11354"/>
                    <a:pt x="9274" y="11304"/>
                  </a:cubicBezTo>
                  <a:cubicBezTo>
                    <a:pt x="9274" y="11253"/>
                    <a:pt x="9274" y="11178"/>
                    <a:pt x="9274" y="11128"/>
                  </a:cubicBezTo>
                  <a:cubicBezTo>
                    <a:pt x="9249" y="11028"/>
                    <a:pt x="9249" y="10953"/>
                    <a:pt x="9224" y="10852"/>
                  </a:cubicBezTo>
                  <a:cubicBezTo>
                    <a:pt x="9224" y="10777"/>
                    <a:pt x="9199" y="10702"/>
                    <a:pt x="9199" y="10602"/>
                  </a:cubicBezTo>
                  <a:cubicBezTo>
                    <a:pt x="9199" y="10577"/>
                    <a:pt x="9173" y="10527"/>
                    <a:pt x="9173" y="10502"/>
                  </a:cubicBezTo>
                  <a:cubicBezTo>
                    <a:pt x="9173" y="10476"/>
                    <a:pt x="9173" y="10451"/>
                    <a:pt x="9173" y="10426"/>
                  </a:cubicBezTo>
                  <a:cubicBezTo>
                    <a:pt x="9173" y="10426"/>
                    <a:pt x="9173" y="10426"/>
                    <a:pt x="9173" y="10401"/>
                  </a:cubicBezTo>
                  <a:cubicBezTo>
                    <a:pt x="9148" y="10301"/>
                    <a:pt x="9123" y="10201"/>
                    <a:pt x="9123" y="10101"/>
                  </a:cubicBezTo>
                  <a:cubicBezTo>
                    <a:pt x="9098" y="10075"/>
                    <a:pt x="9098" y="10075"/>
                    <a:pt x="9098" y="10050"/>
                  </a:cubicBezTo>
                  <a:cubicBezTo>
                    <a:pt x="9098" y="10000"/>
                    <a:pt x="9098" y="9950"/>
                    <a:pt x="9073" y="9925"/>
                  </a:cubicBezTo>
                  <a:cubicBezTo>
                    <a:pt x="9073" y="9850"/>
                    <a:pt x="9048" y="9800"/>
                    <a:pt x="9048" y="9725"/>
                  </a:cubicBezTo>
                  <a:cubicBezTo>
                    <a:pt x="8998" y="9549"/>
                    <a:pt x="8973" y="9374"/>
                    <a:pt x="8923" y="9223"/>
                  </a:cubicBezTo>
                  <a:cubicBezTo>
                    <a:pt x="8898" y="9123"/>
                    <a:pt x="8873" y="9048"/>
                    <a:pt x="8848" y="8973"/>
                  </a:cubicBezTo>
                  <a:cubicBezTo>
                    <a:pt x="8823" y="8898"/>
                    <a:pt x="8823" y="8822"/>
                    <a:pt x="8798" y="8747"/>
                  </a:cubicBezTo>
                  <a:cubicBezTo>
                    <a:pt x="8772" y="8672"/>
                    <a:pt x="8747" y="8572"/>
                    <a:pt x="8722" y="8497"/>
                  </a:cubicBezTo>
                  <a:cubicBezTo>
                    <a:pt x="8722" y="8497"/>
                    <a:pt x="8722" y="8471"/>
                    <a:pt x="8722" y="8471"/>
                  </a:cubicBezTo>
                  <a:cubicBezTo>
                    <a:pt x="8672" y="8371"/>
                    <a:pt x="8647" y="8271"/>
                    <a:pt x="8597" y="8146"/>
                  </a:cubicBezTo>
                  <a:cubicBezTo>
                    <a:pt x="8572" y="8070"/>
                    <a:pt x="8547" y="7995"/>
                    <a:pt x="8522" y="7920"/>
                  </a:cubicBezTo>
                  <a:cubicBezTo>
                    <a:pt x="8497" y="7870"/>
                    <a:pt x="8497" y="7820"/>
                    <a:pt x="8472" y="7770"/>
                  </a:cubicBezTo>
                  <a:cubicBezTo>
                    <a:pt x="8397" y="7594"/>
                    <a:pt x="8346" y="7419"/>
                    <a:pt x="8271" y="7243"/>
                  </a:cubicBezTo>
                  <a:cubicBezTo>
                    <a:pt x="8246" y="7193"/>
                    <a:pt x="8196" y="7118"/>
                    <a:pt x="8171" y="7043"/>
                  </a:cubicBezTo>
                  <a:cubicBezTo>
                    <a:pt x="8071" y="6792"/>
                    <a:pt x="7970" y="6567"/>
                    <a:pt x="7845" y="6341"/>
                  </a:cubicBezTo>
                  <a:cubicBezTo>
                    <a:pt x="7820" y="6266"/>
                    <a:pt x="7770" y="6191"/>
                    <a:pt x="7745" y="6116"/>
                  </a:cubicBezTo>
                  <a:cubicBezTo>
                    <a:pt x="7695" y="6040"/>
                    <a:pt x="7645" y="5965"/>
                    <a:pt x="7620" y="5890"/>
                  </a:cubicBezTo>
                  <a:cubicBezTo>
                    <a:pt x="7519" y="5740"/>
                    <a:pt x="7444" y="5589"/>
                    <a:pt x="7369" y="5464"/>
                  </a:cubicBezTo>
                  <a:cubicBezTo>
                    <a:pt x="7319" y="5389"/>
                    <a:pt x="7294" y="5339"/>
                    <a:pt x="7269" y="5288"/>
                  </a:cubicBezTo>
                  <a:cubicBezTo>
                    <a:pt x="7143" y="5088"/>
                    <a:pt x="7018" y="4887"/>
                    <a:pt x="6893" y="4712"/>
                  </a:cubicBezTo>
                  <a:cubicBezTo>
                    <a:pt x="6843" y="4637"/>
                    <a:pt x="6793" y="4587"/>
                    <a:pt x="6767" y="4537"/>
                  </a:cubicBezTo>
                  <a:cubicBezTo>
                    <a:pt x="6642" y="4361"/>
                    <a:pt x="6492" y="4186"/>
                    <a:pt x="6366" y="4010"/>
                  </a:cubicBezTo>
                  <a:cubicBezTo>
                    <a:pt x="6341" y="3960"/>
                    <a:pt x="6291" y="3910"/>
                    <a:pt x="6266" y="3860"/>
                  </a:cubicBezTo>
                  <a:cubicBezTo>
                    <a:pt x="6016" y="3584"/>
                    <a:pt x="5790" y="3283"/>
                    <a:pt x="5539" y="3033"/>
                  </a:cubicBezTo>
                  <a:cubicBezTo>
                    <a:pt x="5489" y="2983"/>
                    <a:pt x="5439" y="2933"/>
                    <a:pt x="5389" y="2882"/>
                  </a:cubicBezTo>
                  <a:cubicBezTo>
                    <a:pt x="5339" y="2807"/>
                    <a:pt x="5264" y="2757"/>
                    <a:pt x="5214" y="2682"/>
                  </a:cubicBezTo>
                  <a:cubicBezTo>
                    <a:pt x="5088" y="2557"/>
                    <a:pt x="4963" y="2456"/>
                    <a:pt x="4838" y="2331"/>
                  </a:cubicBezTo>
                  <a:cubicBezTo>
                    <a:pt x="4787" y="2281"/>
                    <a:pt x="4712" y="2206"/>
                    <a:pt x="4637" y="2156"/>
                  </a:cubicBezTo>
                  <a:cubicBezTo>
                    <a:pt x="3685" y="1303"/>
                    <a:pt x="2607" y="577"/>
                    <a:pt x="145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7"/>
            <p:cNvSpPr/>
            <p:nvPr/>
          </p:nvSpPr>
          <p:spPr>
            <a:xfrm>
              <a:off x="7408278" y="1940473"/>
              <a:ext cx="68454" cy="120632"/>
            </a:xfrm>
            <a:custGeom>
              <a:rect b="b" l="l" r="r" t="t"/>
              <a:pathLst>
                <a:path extrusionOk="0" h="1549" w="879">
                  <a:moveTo>
                    <a:pt x="157" y="1"/>
                  </a:moveTo>
                  <a:cubicBezTo>
                    <a:pt x="139" y="1"/>
                    <a:pt x="120" y="4"/>
                    <a:pt x="101" y="10"/>
                  </a:cubicBezTo>
                  <a:cubicBezTo>
                    <a:pt x="51" y="60"/>
                    <a:pt x="1" y="136"/>
                    <a:pt x="51" y="211"/>
                  </a:cubicBezTo>
                  <a:lnTo>
                    <a:pt x="577" y="1464"/>
                  </a:lnTo>
                  <a:cubicBezTo>
                    <a:pt x="615" y="1520"/>
                    <a:pt x="667" y="1549"/>
                    <a:pt x="722" y="1549"/>
                  </a:cubicBezTo>
                  <a:cubicBezTo>
                    <a:pt x="740" y="1549"/>
                    <a:pt x="759" y="1545"/>
                    <a:pt x="778" y="1539"/>
                  </a:cubicBezTo>
                  <a:cubicBezTo>
                    <a:pt x="828" y="1514"/>
                    <a:pt x="878" y="1439"/>
                    <a:pt x="828" y="1364"/>
                  </a:cubicBezTo>
                  <a:lnTo>
                    <a:pt x="302" y="86"/>
                  </a:lnTo>
                  <a:cubicBezTo>
                    <a:pt x="264" y="29"/>
                    <a:pt x="212" y="1"/>
                    <a:pt x="1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7"/>
            <p:cNvSpPr/>
            <p:nvPr/>
          </p:nvSpPr>
          <p:spPr>
            <a:xfrm>
              <a:off x="7578124" y="1885883"/>
              <a:ext cx="68376" cy="120554"/>
            </a:xfrm>
            <a:custGeom>
              <a:rect b="b" l="l" r="r" t="t"/>
              <a:pathLst>
                <a:path extrusionOk="0" h="1548" w="878">
                  <a:moveTo>
                    <a:pt x="157" y="0"/>
                  </a:moveTo>
                  <a:cubicBezTo>
                    <a:pt x="138" y="0"/>
                    <a:pt x="119" y="3"/>
                    <a:pt x="101" y="10"/>
                  </a:cubicBezTo>
                  <a:cubicBezTo>
                    <a:pt x="51" y="35"/>
                    <a:pt x="0" y="110"/>
                    <a:pt x="51" y="185"/>
                  </a:cubicBezTo>
                  <a:lnTo>
                    <a:pt x="577" y="1463"/>
                  </a:lnTo>
                  <a:cubicBezTo>
                    <a:pt x="614" y="1520"/>
                    <a:pt x="666" y="1548"/>
                    <a:pt x="721" y="1548"/>
                  </a:cubicBezTo>
                  <a:cubicBezTo>
                    <a:pt x="740" y="1548"/>
                    <a:pt x="759" y="1545"/>
                    <a:pt x="777" y="1538"/>
                  </a:cubicBezTo>
                  <a:cubicBezTo>
                    <a:pt x="827" y="1488"/>
                    <a:pt x="878" y="1413"/>
                    <a:pt x="853" y="1338"/>
                  </a:cubicBezTo>
                  <a:lnTo>
                    <a:pt x="301" y="85"/>
                  </a:lnTo>
                  <a:cubicBezTo>
                    <a:pt x="264" y="28"/>
                    <a:pt x="212" y="0"/>
                    <a:pt x="15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7"/>
            <p:cNvSpPr/>
            <p:nvPr/>
          </p:nvSpPr>
          <p:spPr>
            <a:xfrm>
              <a:off x="7474706" y="1721878"/>
              <a:ext cx="62536" cy="122346"/>
            </a:xfrm>
            <a:custGeom>
              <a:rect b="b" l="l" r="r" t="t"/>
              <a:pathLst>
                <a:path extrusionOk="0" h="1571" w="803">
                  <a:moveTo>
                    <a:pt x="646" y="1"/>
                  </a:moveTo>
                  <a:cubicBezTo>
                    <a:pt x="592" y="1"/>
                    <a:pt x="545" y="29"/>
                    <a:pt x="526" y="86"/>
                  </a:cubicBezTo>
                  <a:lnTo>
                    <a:pt x="50" y="1389"/>
                  </a:lnTo>
                  <a:cubicBezTo>
                    <a:pt x="0" y="1464"/>
                    <a:pt x="50" y="1539"/>
                    <a:pt x="125" y="1564"/>
                  </a:cubicBezTo>
                  <a:cubicBezTo>
                    <a:pt x="139" y="1569"/>
                    <a:pt x="153" y="1571"/>
                    <a:pt x="166" y="1571"/>
                  </a:cubicBezTo>
                  <a:cubicBezTo>
                    <a:pt x="226" y="1571"/>
                    <a:pt x="280" y="1530"/>
                    <a:pt x="301" y="1489"/>
                  </a:cubicBezTo>
                  <a:lnTo>
                    <a:pt x="777" y="186"/>
                  </a:lnTo>
                  <a:cubicBezTo>
                    <a:pt x="802" y="111"/>
                    <a:pt x="777" y="35"/>
                    <a:pt x="702" y="10"/>
                  </a:cubicBezTo>
                  <a:cubicBezTo>
                    <a:pt x="683" y="4"/>
                    <a:pt x="664" y="1"/>
                    <a:pt x="6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7"/>
            <p:cNvSpPr/>
            <p:nvPr/>
          </p:nvSpPr>
          <p:spPr>
            <a:xfrm>
              <a:off x="7738158" y="1833395"/>
              <a:ext cx="60589" cy="122346"/>
            </a:xfrm>
            <a:custGeom>
              <a:rect b="b" l="l" r="r" t="t"/>
              <a:pathLst>
                <a:path extrusionOk="0" h="1571" w="778">
                  <a:moveTo>
                    <a:pt x="636" y="0"/>
                  </a:moveTo>
                  <a:cubicBezTo>
                    <a:pt x="576" y="0"/>
                    <a:pt x="522" y="41"/>
                    <a:pt x="502" y="82"/>
                  </a:cubicBezTo>
                  <a:lnTo>
                    <a:pt x="26" y="1385"/>
                  </a:lnTo>
                  <a:cubicBezTo>
                    <a:pt x="1" y="1461"/>
                    <a:pt x="26" y="1536"/>
                    <a:pt x="101" y="1561"/>
                  </a:cubicBezTo>
                  <a:cubicBezTo>
                    <a:pt x="120" y="1567"/>
                    <a:pt x="138" y="1570"/>
                    <a:pt x="156" y="1570"/>
                  </a:cubicBezTo>
                  <a:cubicBezTo>
                    <a:pt x="210" y="1570"/>
                    <a:pt x="257" y="1542"/>
                    <a:pt x="276" y="1486"/>
                  </a:cubicBezTo>
                  <a:lnTo>
                    <a:pt x="752" y="182"/>
                  </a:lnTo>
                  <a:cubicBezTo>
                    <a:pt x="777" y="107"/>
                    <a:pt x="752" y="32"/>
                    <a:pt x="677" y="7"/>
                  </a:cubicBezTo>
                  <a:cubicBezTo>
                    <a:pt x="663" y="2"/>
                    <a:pt x="650" y="0"/>
                    <a:pt x="6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7"/>
            <p:cNvSpPr/>
            <p:nvPr/>
          </p:nvSpPr>
          <p:spPr>
            <a:xfrm>
              <a:off x="7763546" y="2174955"/>
              <a:ext cx="62536" cy="122346"/>
            </a:xfrm>
            <a:custGeom>
              <a:rect b="b" l="l" r="r" t="t"/>
              <a:pathLst>
                <a:path extrusionOk="0" h="1571" w="803">
                  <a:moveTo>
                    <a:pt x="637" y="0"/>
                  </a:moveTo>
                  <a:cubicBezTo>
                    <a:pt x="577" y="0"/>
                    <a:pt x="522" y="45"/>
                    <a:pt x="502" y="107"/>
                  </a:cubicBezTo>
                  <a:lnTo>
                    <a:pt x="25" y="1385"/>
                  </a:lnTo>
                  <a:cubicBezTo>
                    <a:pt x="0" y="1461"/>
                    <a:pt x="25" y="1536"/>
                    <a:pt x="101" y="1561"/>
                  </a:cubicBezTo>
                  <a:cubicBezTo>
                    <a:pt x="119" y="1567"/>
                    <a:pt x="138" y="1570"/>
                    <a:pt x="156" y="1570"/>
                  </a:cubicBezTo>
                  <a:cubicBezTo>
                    <a:pt x="210" y="1570"/>
                    <a:pt x="257" y="1542"/>
                    <a:pt x="276" y="1486"/>
                  </a:cubicBezTo>
                  <a:lnTo>
                    <a:pt x="777" y="207"/>
                  </a:lnTo>
                  <a:cubicBezTo>
                    <a:pt x="802" y="132"/>
                    <a:pt x="752" y="32"/>
                    <a:pt x="677" y="7"/>
                  </a:cubicBezTo>
                  <a:cubicBezTo>
                    <a:pt x="664" y="2"/>
                    <a:pt x="650" y="0"/>
                    <a:pt x="6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7"/>
            <p:cNvSpPr/>
            <p:nvPr/>
          </p:nvSpPr>
          <p:spPr>
            <a:xfrm>
              <a:off x="7484440" y="1595798"/>
              <a:ext cx="128887" cy="41587"/>
            </a:xfrm>
            <a:custGeom>
              <a:rect b="b" l="l" r="r" t="t"/>
              <a:pathLst>
                <a:path extrusionOk="0" h="534" w="1655">
                  <a:moveTo>
                    <a:pt x="176" y="0"/>
                  </a:moveTo>
                  <a:cubicBezTo>
                    <a:pt x="101" y="0"/>
                    <a:pt x="25" y="50"/>
                    <a:pt x="0" y="126"/>
                  </a:cubicBezTo>
                  <a:cubicBezTo>
                    <a:pt x="0" y="176"/>
                    <a:pt x="51" y="251"/>
                    <a:pt x="126" y="276"/>
                  </a:cubicBezTo>
                  <a:lnTo>
                    <a:pt x="1479" y="527"/>
                  </a:lnTo>
                  <a:cubicBezTo>
                    <a:pt x="1492" y="531"/>
                    <a:pt x="1506" y="533"/>
                    <a:pt x="1519" y="533"/>
                  </a:cubicBezTo>
                  <a:cubicBezTo>
                    <a:pt x="1579" y="533"/>
                    <a:pt x="1629" y="488"/>
                    <a:pt x="1629" y="426"/>
                  </a:cubicBezTo>
                  <a:cubicBezTo>
                    <a:pt x="1655" y="351"/>
                    <a:pt x="1604" y="276"/>
                    <a:pt x="1529" y="251"/>
                  </a:cubicBezTo>
                  <a:lnTo>
                    <a:pt x="17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7"/>
            <p:cNvSpPr/>
            <p:nvPr/>
          </p:nvSpPr>
          <p:spPr>
            <a:xfrm>
              <a:off x="7644474" y="2089059"/>
              <a:ext cx="128887" cy="41587"/>
            </a:xfrm>
            <a:custGeom>
              <a:rect b="b" l="l" r="r" t="t"/>
              <a:pathLst>
                <a:path extrusionOk="0" h="534" w="1655">
                  <a:moveTo>
                    <a:pt x="136" y="1"/>
                  </a:moveTo>
                  <a:cubicBezTo>
                    <a:pt x="77" y="1"/>
                    <a:pt x="26" y="46"/>
                    <a:pt x="26" y="107"/>
                  </a:cubicBezTo>
                  <a:cubicBezTo>
                    <a:pt x="1" y="183"/>
                    <a:pt x="51" y="258"/>
                    <a:pt x="126" y="258"/>
                  </a:cubicBezTo>
                  <a:lnTo>
                    <a:pt x="1479" y="533"/>
                  </a:lnTo>
                  <a:cubicBezTo>
                    <a:pt x="1554" y="533"/>
                    <a:pt x="1630" y="483"/>
                    <a:pt x="1655" y="408"/>
                  </a:cubicBezTo>
                  <a:cubicBezTo>
                    <a:pt x="1655" y="333"/>
                    <a:pt x="1605" y="258"/>
                    <a:pt x="1529" y="258"/>
                  </a:cubicBezTo>
                  <a:lnTo>
                    <a:pt x="176" y="7"/>
                  </a:lnTo>
                  <a:cubicBezTo>
                    <a:pt x="163" y="3"/>
                    <a:pt x="149"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7"/>
            <p:cNvSpPr/>
            <p:nvPr/>
          </p:nvSpPr>
          <p:spPr>
            <a:xfrm>
              <a:off x="7609352" y="1727485"/>
              <a:ext cx="101552" cy="95556"/>
            </a:xfrm>
            <a:custGeom>
              <a:rect b="b" l="l" r="r" t="t"/>
              <a:pathLst>
                <a:path extrusionOk="0" h="1227" w="1304">
                  <a:moveTo>
                    <a:pt x="138" y="1"/>
                  </a:moveTo>
                  <a:cubicBezTo>
                    <a:pt x="107" y="1"/>
                    <a:pt x="76" y="14"/>
                    <a:pt x="51" y="39"/>
                  </a:cubicBezTo>
                  <a:cubicBezTo>
                    <a:pt x="0" y="89"/>
                    <a:pt x="0" y="189"/>
                    <a:pt x="51" y="239"/>
                  </a:cubicBezTo>
                  <a:lnTo>
                    <a:pt x="1053" y="1191"/>
                  </a:lnTo>
                  <a:cubicBezTo>
                    <a:pt x="1076" y="1214"/>
                    <a:pt x="1108" y="1226"/>
                    <a:pt x="1142" y="1226"/>
                  </a:cubicBezTo>
                  <a:cubicBezTo>
                    <a:pt x="1183" y="1226"/>
                    <a:pt x="1226" y="1208"/>
                    <a:pt x="1254" y="1166"/>
                  </a:cubicBezTo>
                  <a:cubicBezTo>
                    <a:pt x="1304" y="1116"/>
                    <a:pt x="1304" y="1041"/>
                    <a:pt x="1228" y="991"/>
                  </a:cubicBezTo>
                  <a:lnTo>
                    <a:pt x="226" y="39"/>
                  </a:lnTo>
                  <a:cubicBezTo>
                    <a:pt x="201" y="14"/>
                    <a:pt x="170" y="1"/>
                    <a:pt x="1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7"/>
            <p:cNvSpPr/>
            <p:nvPr/>
          </p:nvSpPr>
          <p:spPr>
            <a:xfrm>
              <a:off x="7492228" y="2102297"/>
              <a:ext cx="103499" cy="95711"/>
            </a:xfrm>
            <a:custGeom>
              <a:rect b="b" l="l" r="r" t="t"/>
              <a:pathLst>
                <a:path extrusionOk="0" h="1229" w="1329">
                  <a:moveTo>
                    <a:pt x="164" y="0"/>
                  </a:moveTo>
                  <a:cubicBezTo>
                    <a:pt x="132" y="0"/>
                    <a:pt x="101" y="13"/>
                    <a:pt x="76" y="38"/>
                  </a:cubicBezTo>
                  <a:cubicBezTo>
                    <a:pt x="1" y="113"/>
                    <a:pt x="26" y="188"/>
                    <a:pt x="76" y="238"/>
                  </a:cubicBezTo>
                  <a:lnTo>
                    <a:pt x="1078" y="1191"/>
                  </a:lnTo>
                  <a:cubicBezTo>
                    <a:pt x="1103" y="1216"/>
                    <a:pt x="1135" y="1228"/>
                    <a:pt x="1169" y="1228"/>
                  </a:cubicBezTo>
                  <a:cubicBezTo>
                    <a:pt x="1204" y="1228"/>
                    <a:pt x="1241" y="1216"/>
                    <a:pt x="1279" y="1191"/>
                  </a:cubicBezTo>
                  <a:cubicBezTo>
                    <a:pt x="1329" y="1115"/>
                    <a:pt x="1329" y="1040"/>
                    <a:pt x="1254" y="990"/>
                  </a:cubicBezTo>
                  <a:lnTo>
                    <a:pt x="251" y="38"/>
                  </a:lnTo>
                  <a:cubicBezTo>
                    <a:pt x="226" y="13"/>
                    <a:pt x="195" y="0"/>
                    <a:pt x="1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7"/>
            <p:cNvSpPr/>
            <p:nvPr/>
          </p:nvSpPr>
          <p:spPr>
            <a:xfrm>
              <a:off x="7820161" y="2005654"/>
              <a:ext cx="91818" cy="95711"/>
            </a:xfrm>
            <a:custGeom>
              <a:rect b="b" l="l" r="r" t="t"/>
              <a:pathLst>
                <a:path extrusionOk="0" h="1229" w="1179">
                  <a:moveTo>
                    <a:pt x="151" y="0"/>
                  </a:moveTo>
                  <a:cubicBezTo>
                    <a:pt x="100" y="0"/>
                    <a:pt x="75" y="25"/>
                    <a:pt x="50" y="51"/>
                  </a:cubicBezTo>
                  <a:cubicBezTo>
                    <a:pt x="0" y="101"/>
                    <a:pt x="0" y="201"/>
                    <a:pt x="50" y="251"/>
                  </a:cubicBezTo>
                  <a:lnTo>
                    <a:pt x="1053" y="1178"/>
                  </a:lnTo>
                  <a:cubicBezTo>
                    <a:pt x="1078" y="1203"/>
                    <a:pt x="1128" y="1229"/>
                    <a:pt x="1153" y="1229"/>
                  </a:cubicBezTo>
                  <a:lnTo>
                    <a:pt x="1178" y="1229"/>
                  </a:lnTo>
                  <a:cubicBezTo>
                    <a:pt x="1153" y="1153"/>
                    <a:pt x="1153" y="1103"/>
                    <a:pt x="1128" y="1028"/>
                  </a:cubicBezTo>
                  <a:cubicBezTo>
                    <a:pt x="1128" y="978"/>
                    <a:pt x="1103" y="903"/>
                    <a:pt x="1103" y="853"/>
                  </a:cubicBezTo>
                  <a:lnTo>
                    <a:pt x="251" y="51"/>
                  </a:lnTo>
                  <a:cubicBezTo>
                    <a:pt x="226" y="25"/>
                    <a:pt x="176" y="0"/>
                    <a:pt x="15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7"/>
            <p:cNvSpPr/>
            <p:nvPr/>
          </p:nvSpPr>
          <p:spPr>
            <a:xfrm>
              <a:off x="7306807" y="1749212"/>
              <a:ext cx="101552" cy="95478"/>
            </a:xfrm>
            <a:custGeom>
              <a:rect b="b" l="l" r="r" t="t"/>
              <a:pathLst>
                <a:path extrusionOk="0" h="1226" w="1304">
                  <a:moveTo>
                    <a:pt x="152" y="0"/>
                  </a:moveTo>
                  <a:cubicBezTo>
                    <a:pt x="114" y="0"/>
                    <a:pt x="78" y="19"/>
                    <a:pt x="51" y="60"/>
                  </a:cubicBezTo>
                  <a:cubicBezTo>
                    <a:pt x="1" y="110"/>
                    <a:pt x="1" y="186"/>
                    <a:pt x="51" y="236"/>
                  </a:cubicBezTo>
                  <a:lnTo>
                    <a:pt x="1053" y="1188"/>
                  </a:lnTo>
                  <a:cubicBezTo>
                    <a:pt x="1078" y="1213"/>
                    <a:pt x="1116" y="1226"/>
                    <a:pt x="1154" y="1226"/>
                  </a:cubicBezTo>
                  <a:cubicBezTo>
                    <a:pt x="1191" y="1226"/>
                    <a:pt x="1229" y="1213"/>
                    <a:pt x="1254" y="1188"/>
                  </a:cubicBezTo>
                  <a:cubicBezTo>
                    <a:pt x="1304" y="1138"/>
                    <a:pt x="1304" y="1038"/>
                    <a:pt x="1254" y="988"/>
                  </a:cubicBezTo>
                  <a:lnTo>
                    <a:pt x="251" y="35"/>
                  </a:lnTo>
                  <a:cubicBezTo>
                    <a:pt x="217" y="13"/>
                    <a:pt x="184" y="0"/>
                    <a:pt x="1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7"/>
            <p:cNvSpPr/>
            <p:nvPr/>
          </p:nvSpPr>
          <p:spPr>
            <a:xfrm>
              <a:off x="5979577" y="3086949"/>
              <a:ext cx="570063" cy="698795"/>
            </a:xfrm>
            <a:custGeom>
              <a:rect b="b" l="l" r="r" t="t"/>
              <a:pathLst>
                <a:path extrusionOk="0" h="8973" w="7320">
                  <a:moveTo>
                    <a:pt x="1" y="0"/>
                  </a:moveTo>
                  <a:lnTo>
                    <a:pt x="1" y="8973"/>
                  </a:lnTo>
                  <a:lnTo>
                    <a:pt x="7144" y="8973"/>
                  </a:lnTo>
                  <a:cubicBezTo>
                    <a:pt x="7269" y="8446"/>
                    <a:pt x="7319" y="7895"/>
                    <a:pt x="7319" y="7344"/>
                  </a:cubicBezTo>
                  <a:cubicBezTo>
                    <a:pt x="7319" y="3283"/>
                    <a:pt x="4036"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7"/>
            <p:cNvSpPr/>
            <p:nvPr/>
          </p:nvSpPr>
          <p:spPr>
            <a:xfrm>
              <a:off x="5979577" y="3621717"/>
              <a:ext cx="23519" cy="37148"/>
            </a:xfrm>
            <a:custGeom>
              <a:rect b="b" l="l" r="r" t="t"/>
              <a:pathLst>
                <a:path extrusionOk="0" h="477" w="302">
                  <a:moveTo>
                    <a:pt x="1" y="0"/>
                  </a:moveTo>
                  <a:lnTo>
                    <a:pt x="1" y="376"/>
                  </a:lnTo>
                  <a:lnTo>
                    <a:pt x="51" y="452"/>
                  </a:lnTo>
                  <a:cubicBezTo>
                    <a:pt x="101" y="477"/>
                    <a:pt x="126" y="477"/>
                    <a:pt x="151" y="477"/>
                  </a:cubicBezTo>
                  <a:cubicBezTo>
                    <a:pt x="201" y="477"/>
                    <a:pt x="227" y="477"/>
                    <a:pt x="252" y="452"/>
                  </a:cubicBezTo>
                  <a:cubicBezTo>
                    <a:pt x="302" y="376"/>
                    <a:pt x="302" y="301"/>
                    <a:pt x="252" y="251"/>
                  </a:cubicBez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7"/>
            <p:cNvSpPr/>
            <p:nvPr/>
          </p:nvSpPr>
          <p:spPr>
            <a:xfrm>
              <a:off x="6040087" y="3447044"/>
              <a:ext cx="99683" cy="97658"/>
            </a:xfrm>
            <a:custGeom>
              <a:rect b="b" l="l" r="r" t="t"/>
              <a:pathLst>
                <a:path extrusionOk="0" h="1254" w="1280">
                  <a:moveTo>
                    <a:pt x="151" y="0"/>
                  </a:moveTo>
                  <a:cubicBezTo>
                    <a:pt x="114" y="0"/>
                    <a:pt x="76" y="13"/>
                    <a:pt x="51" y="38"/>
                  </a:cubicBezTo>
                  <a:cubicBezTo>
                    <a:pt x="1" y="88"/>
                    <a:pt x="1" y="188"/>
                    <a:pt x="51" y="238"/>
                  </a:cubicBezTo>
                  <a:lnTo>
                    <a:pt x="1054" y="1216"/>
                  </a:lnTo>
                  <a:cubicBezTo>
                    <a:pt x="1079" y="1241"/>
                    <a:pt x="1110" y="1253"/>
                    <a:pt x="1141" y="1253"/>
                  </a:cubicBezTo>
                  <a:cubicBezTo>
                    <a:pt x="1173" y="1253"/>
                    <a:pt x="1204" y="1241"/>
                    <a:pt x="1229" y="1216"/>
                  </a:cubicBezTo>
                  <a:cubicBezTo>
                    <a:pt x="1279" y="1141"/>
                    <a:pt x="1279" y="1065"/>
                    <a:pt x="1229" y="1015"/>
                  </a:cubicBezTo>
                  <a:lnTo>
                    <a:pt x="252" y="38"/>
                  </a:lnTo>
                  <a:cubicBezTo>
                    <a:pt x="226" y="13"/>
                    <a:pt x="189" y="0"/>
                    <a:pt x="1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7"/>
            <p:cNvSpPr/>
            <p:nvPr/>
          </p:nvSpPr>
          <p:spPr>
            <a:xfrm>
              <a:off x="6204092" y="3325013"/>
              <a:ext cx="23441" cy="128965"/>
            </a:xfrm>
            <a:custGeom>
              <a:rect b="b" l="l" r="r" t="t"/>
              <a:pathLst>
                <a:path extrusionOk="0" h="1656" w="301">
                  <a:moveTo>
                    <a:pt x="126" y="1"/>
                  </a:moveTo>
                  <a:cubicBezTo>
                    <a:pt x="50" y="1"/>
                    <a:pt x="0" y="76"/>
                    <a:pt x="0" y="151"/>
                  </a:cubicBezTo>
                  <a:lnTo>
                    <a:pt x="25" y="1530"/>
                  </a:lnTo>
                  <a:cubicBezTo>
                    <a:pt x="25" y="1605"/>
                    <a:pt x="100" y="1655"/>
                    <a:pt x="176" y="1655"/>
                  </a:cubicBezTo>
                  <a:cubicBezTo>
                    <a:pt x="251" y="1655"/>
                    <a:pt x="301" y="1605"/>
                    <a:pt x="301" y="1505"/>
                  </a:cubicBezTo>
                  <a:lnTo>
                    <a:pt x="276" y="126"/>
                  </a:lnTo>
                  <a:cubicBezTo>
                    <a:pt x="276" y="51"/>
                    <a:pt x="201"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7"/>
            <p:cNvSpPr/>
            <p:nvPr/>
          </p:nvSpPr>
          <p:spPr>
            <a:xfrm>
              <a:off x="6356338" y="3633009"/>
              <a:ext cx="25388" cy="129277"/>
            </a:xfrm>
            <a:custGeom>
              <a:rect b="b" l="l" r="r" t="t"/>
              <a:pathLst>
                <a:path extrusionOk="0" h="1660" w="326">
                  <a:moveTo>
                    <a:pt x="155" y="1"/>
                  </a:moveTo>
                  <a:cubicBezTo>
                    <a:pt x="146" y="1"/>
                    <a:pt x="135" y="2"/>
                    <a:pt x="125" y="6"/>
                  </a:cubicBezTo>
                  <a:cubicBezTo>
                    <a:pt x="50" y="6"/>
                    <a:pt x="0" y="56"/>
                    <a:pt x="0" y="131"/>
                  </a:cubicBezTo>
                  <a:lnTo>
                    <a:pt x="50" y="1510"/>
                  </a:lnTo>
                  <a:cubicBezTo>
                    <a:pt x="50" y="1585"/>
                    <a:pt x="100" y="1660"/>
                    <a:pt x="176" y="1660"/>
                  </a:cubicBezTo>
                  <a:cubicBezTo>
                    <a:pt x="251" y="1635"/>
                    <a:pt x="326" y="1585"/>
                    <a:pt x="326" y="1510"/>
                  </a:cubicBezTo>
                  <a:lnTo>
                    <a:pt x="276" y="131"/>
                  </a:lnTo>
                  <a:cubicBezTo>
                    <a:pt x="276" y="66"/>
                    <a:pt x="219" y="1"/>
                    <a:pt x="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7"/>
            <p:cNvSpPr/>
            <p:nvPr/>
          </p:nvSpPr>
          <p:spPr>
            <a:xfrm>
              <a:off x="6176758" y="3589944"/>
              <a:ext cx="128887" cy="42132"/>
            </a:xfrm>
            <a:custGeom>
              <a:rect b="b" l="l" r="r" t="t"/>
              <a:pathLst>
                <a:path extrusionOk="0" h="541" w="1655">
                  <a:moveTo>
                    <a:pt x="1519" y="1"/>
                  </a:moveTo>
                  <a:cubicBezTo>
                    <a:pt x="1506" y="1"/>
                    <a:pt x="1492" y="3"/>
                    <a:pt x="1479" y="7"/>
                  </a:cubicBezTo>
                  <a:lnTo>
                    <a:pt x="126" y="258"/>
                  </a:lnTo>
                  <a:cubicBezTo>
                    <a:pt x="50" y="283"/>
                    <a:pt x="0" y="358"/>
                    <a:pt x="25" y="433"/>
                  </a:cubicBezTo>
                  <a:cubicBezTo>
                    <a:pt x="46" y="495"/>
                    <a:pt x="101" y="540"/>
                    <a:pt x="161" y="540"/>
                  </a:cubicBezTo>
                  <a:cubicBezTo>
                    <a:pt x="174" y="540"/>
                    <a:pt x="187" y="538"/>
                    <a:pt x="201" y="534"/>
                  </a:cubicBezTo>
                  <a:lnTo>
                    <a:pt x="1529" y="258"/>
                  </a:lnTo>
                  <a:cubicBezTo>
                    <a:pt x="1604" y="258"/>
                    <a:pt x="1654" y="183"/>
                    <a:pt x="1654" y="108"/>
                  </a:cubicBezTo>
                  <a:cubicBezTo>
                    <a:pt x="1634" y="46"/>
                    <a:pt x="1579" y="1"/>
                    <a:pt x="15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7"/>
            <p:cNvSpPr/>
            <p:nvPr/>
          </p:nvSpPr>
          <p:spPr>
            <a:xfrm>
              <a:off x="6006912" y="3289191"/>
              <a:ext cx="124993" cy="60121"/>
            </a:xfrm>
            <a:custGeom>
              <a:rect b="b" l="l" r="r" t="t"/>
              <a:pathLst>
                <a:path extrusionOk="0" h="772" w="1605">
                  <a:moveTo>
                    <a:pt x="156" y="0"/>
                  </a:moveTo>
                  <a:cubicBezTo>
                    <a:pt x="106" y="0"/>
                    <a:pt x="45" y="29"/>
                    <a:pt x="26" y="85"/>
                  </a:cubicBezTo>
                  <a:cubicBezTo>
                    <a:pt x="1" y="160"/>
                    <a:pt x="51" y="235"/>
                    <a:pt x="101" y="260"/>
                  </a:cubicBezTo>
                  <a:lnTo>
                    <a:pt x="1404" y="762"/>
                  </a:lnTo>
                  <a:cubicBezTo>
                    <a:pt x="1423" y="768"/>
                    <a:pt x="1442" y="771"/>
                    <a:pt x="1460" y="771"/>
                  </a:cubicBezTo>
                  <a:cubicBezTo>
                    <a:pt x="1514" y="771"/>
                    <a:pt x="1561" y="743"/>
                    <a:pt x="1580" y="686"/>
                  </a:cubicBezTo>
                  <a:cubicBezTo>
                    <a:pt x="1605" y="611"/>
                    <a:pt x="1580" y="536"/>
                    <a:pt x="1505" y="511"/>
                  </a:cubicBezTo>
                  <a:lnTo>
                    <a:pt x="201" y="10"/>
                  </a:lnTo>
                  <a:cubicBezTo>
                    <a:pt x="189" y="3"/>
                    <a:pt x="173" y="0"/>
                    <a:pt x="1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7"/>
            <p:cNvSpPr/>
            <p:nvPr/>
          </p:nvSpPr>
          <p:spPr>
            <a:xfrm>
              <a:off x="6042033" y="3679734"/>
              <a:ext cx="124993" cy="61601"/>
            </a:xfrm>
            <a:custGeom>
              <a:rect b="b" l="l" r="r" t="t"/>
              <a:pathLst>
                <a:path extrusionOk="0" h="791" w="1605">
                  <a:moveTo>
                    <a:pt x="162" y="1"/>
                  </a:moveTo>
                  <a:cubicBezTo>
                    <a:pt x="101" y="1"/>
                    <a:pt x="47" y="46"/>
                    <a:pt x="26" y="108"/>
                  </a:cubicBezTo>
                  <a:cubicBezTo>
                    <a:pt x="1" y="158"/>
                    <a:pt x="26" y="258"/>
                    <a:pt x="101" y="283"/>
                  </a:cubicBezTo>
                  <a:lnTo>
                    <a:pt x="1379" y="784"/>
                  </a:lnTo>
                  <a:cubicBezTo>
                    <a:pt x="1393" y="789"/>
                    <a:pt x="1407" y="791"/>
                    <a:pt x="1421" y="791"/>
                  </a:cubicBezTo>
                  <a:cubicBezTo>
                    <a:pt x="1481" y="791"/>
                    <a:pt x="1534" y="750"/>
                    <a:pt x="1555" y="709"/>
                  </a:cubicBezTo>
                  <a:cubicBezTo>
                    <a:pt x="1605" y="634"/>
                    <a:pt x="1555" y="559"/>
                    <a:pt x="1480" y="509"/>
                  </a:cubicBezTo>
                  <a:lnTo>
                    <a:pt x="201" y="7"/>
                  </a:lnTo>
                  <a:cubicBezTo>
                    <a:pt x="188" y="3"/>
                    <a:pt x="175" y="1"/>
                    <a:pt x="1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7"/>
            <p:cNvSpPr/>
            <p:nvPr/>
          </p:nvSpPr>
          <p:spPr>
            <a:xfrm>
              <a:off x="6307510" y="3467992"/>
              <a:ext cx="119153" cy="60978"/>
            </a:xfrm>
            <a:custGeom>
              <a:rect b="b" l="l" r="r" t="t"/>
              <a:pathLst>
                <a:path extrusionOk="0" h="783" w="1530">
                  <a:moveTo>
                    <a:pt x="167" y="1"/>
                  </a:moveTo>
                  <a:cubicBezTo>
                    <a:pt x="151" y="1"/>
                    <a:pt x="138" y="7"/>
                    <a:pt x="126" y="20"/>
                  </a:cubicBezTo>
                  <a:cubicBezTo>
                    <a:pt x="76" y="20"/>
                    <a:pt x="51" y="45"/>
                    <a:pt x="26" y="95"/>
                  </a:cubicBezTo>
                  <a:cubicBezTo>
                    <a:pt x="1" y="170"/>
                    <a:pt x="51" y="245"/>
                    <a:pt x="126" y="270"/>
                  </a:cubicBezTo>
                  <a:lnTo>
                    <a:pt x="1404" y="771"/>
                  </a:lnTo>
                  <a:cubicBezTo>
                    <a:pt x="1412" y="780"/>
                    <a:pt x="1424" y="783"/>
                    <a:pt x="1436" y="783"/>
                  </a:cubicBezTo>
                  <a:cubicBezTo>
                    <a:pt x="1460" y="783"/>
                    <a:pt x="1488" y="771"/>
                    <a:pt x="1504" y="771"/>
                  </a:cubicBezTo>
                  <a:lnTo>
                    <a:pt x="1529" y="771"/>
                  </a:lnTo>
                  <a:cubicBezTo>
                    <a:pt x="1479" y="696"/>
                    <a:pt x="1454" y="646"/>
                    <a:pt x="1404" y="596"/>
                  </a:cubicBezTo>
                  <a:cubicBezTo>
                    <a:pt x="1379" y="546"/>
                    <a:pt x="1354" y="496"/>
                    <a:pt x="1304" y="446"/>
                  </a:cubicBezTo>
                  <a:lnTo>
                    <a:pt x="226" y="20"/>
                  </a:lnTo>
                  <a:cubicBezTo>
                    <a:pt x="201" y="7"/>
                    <a:pt x="182"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7"/>
            <p:cNvSpPr/>
            <p:nvPr/>
          </p:nvSpPr>
          <p:spPr>
            <a:xfrm>
              <a:off x="6643231" y="1416218"/>
              <a:ext cx="1333185" cy="999402"/>
            </a:xfrm>
            <a:custGeom>
              <a:rect b="b" l="l" r="r" t="t"/>
              <a:pathLst>
                <a:path extrusionOk="0" h="12833" w="17119">
                  <a:moveTo>
                    <a:pt x="5414" y="677"/>
                  </a:moveTo>
                  <a:cubicBezTo>
                    <a:pt x="5439" y="702"/>
                    <a:pt x="5464" y="702"/>
                    <a:pt x="5489" y="727"/>
                  </a:cubicBezTo>
                  <a:cubicBezTo>
                    <a:pt x="5865" y="928"/>
                    <a:pt x="6116" y="1254"/>
                    <a:pt x="6216" y="1655"/>
                  </a:cubicBezTo>
                  <a:cubicBezTo>
                    <a:pt x="6366" y="2231"/>
                    <a:pt x="6015" y="3133"/>
                    <a:pt x="5514" y="3484"/>
                  </a:cubicBezTo>
                  <a:cubicBezTo>
                    <a:pt x="5386" y="3570"/>
                    <a:pt x="5217" y="3647"/>
                    <a:pt x="5021" y="3647"/>
                  </a:cubicBezTo>
                  <a:cubicBezTo>
                    <a:pt x="4873" y="3647"/>
                    <a:pt x="4709" y="3603"/>
                    <a:pt x="4537" y="3484"/>
                  </a:cubicBezTo>
                  <a:cubicBezTo>
                    <a:pt x="4161" y="3234"/>
                    <a:pt x="4136" y="2707"/>
                    <a:pt x="4211" y="2331"/>
                  </a:cubicBezTo>
                  <a:cubicBezTo>
                    <a:pt x="4361" y="1680"/>
                    <a:pt x="4812" y="1078"/>
                    <a:pt x="5414" y="677"/>
                  </a:cubicBezTo>
                  <a:close/>
                  <a:moveTo>
                    <a:pt x="7585" y="1"/>
                  </a:moveTo>
                  <a:cubicBezTo>
                    <a:pt x="7097" y="1"/>
                    <a:pt x="6609" y="74"/>
                    <a:pt x="6141" y="226"/>
                  </a:cubicBezTo>
                  <a:cubicBezTo>
                    <a:pt x="5890" y="326"/>
                    <a:pt x="5639" y="427"/>
                    <a:pt x="5414" y="577"/>
                  </a:cubicBezTo>
                  <a:cubicBezTo>
                    <a:pt x="5118" y="450"/>
                    <a:pt x="4782" y="387"/>
                    <a:pt x="4429" y="387"/>
                  </a:cubicBezTo>
                  <a:cubicBezTo>
                    <a:pt x="4154" y="387"/>
                    <a:pt x="3869" y="425"/>
                    <a:pt x="3584" y="502"/>
                  </a:cubicBezTo>
                  <a:cubicBezTo>
                    <a:pt x="2306" y="878"/>
                    <a:pt x="0" y="2106"/>
                    <a:pt x="527" y="4111"/>
                  </a:cubicBezTo>
                  <a:lnTo>
                    <a:pt x="602" y="4086"/>
                  </a:lnTo>
                  <a:cubicBezTo>
                    <a:pt x="101" y="2156"/>
                    <a:pt x="2356" y="953"/>
                    <a:pt x="3609" y="577"/>
                  </a:cubicBezTo>
                  <a:cubicBezTo>
                    <a:pt x="3873" y="500"/>
                    <a:pt x="4140" y="462"/>
                    <a:pt x="4399" y="462"/>
                  </a:cubicBezTo>
                  <a:cubicBezTo>
                    <a:pt x="4730" y="462"/>
                    <a:pt x="5046" y="525"/>
                    <a:pt x="5314" y="652"/>
                  </a:cubicBezTo>
                  <a:cubicBezTo>
                    <a:pt x="4712" y="1053"/>
                    <a:pt x="4286" y="1655"/>
                    <a:pt x="4136" y="2306"/>
                  </a:cubicBezTo>
                  <a:cubicBezTo>
                    <a:pt x="4035" y="2707"/>
                    <a:pt x="4086" y="3284"/>
                    <a:pt x="4487" y="3559"/>
                  </a:cubicBezTo>
                  <a:cubicBezTo>
                    <a:pt x="4684" y="3691"/>
                    <a:pt x="4867" y="3741"/>
                    <a:pt x="5031" y="3741"/>
                  </a:cubicBezTo>
                  <a:cubicBezTo>
                    <a:pt x="5243" y="3741"/>
                    <a:pt x="5423" y="3658"/>
                    <a:pt x="5564" y="3559"/>
                  </a:cubicBezTo>
                  <a:cubicBezTo>
                    <a:pt x="6091" y="3183"/>
                    <a:pt x="6467" y="2231"/>
                    <a:pt x="6291" y="1655"/>
                  </a:cubicBezTo>
                  <a:cubicBezTo>
                    <a:pt x="6191" y="1203"/>
                    <a:pt x="5915" y="878"/>
                    <a:pt x="5539" y="652"/>
                  </a:cubicBezTo>
                  <a:cubicBezTo>
                    <a:pt x="5514" y="652"/>
                    <a:pt x="5514" y="627"/>
                    <a:pt x="5489" y="627"/>
                  </a:cubicBezTo>
                  <a:cubicBezTo>
                    <a:pt x="5715" y="502"/>
                    <a:pt x="5940" y="376"/>
                    <a:pt x="6166" y="301"/>
                  </a:cubicBezTo>
                  <a:cubicBezTo>
                    <a:pt x="6622" y="149"/>
                    <a:pt x="7102" y="75"/>
                    <a:pt x="7584" y="75"/>
                  </a:cubicBezTo>
                  <a:cubicBezTo>
                    <a:pt x="8928" y="75"/>
                    <a:pt x="10294" y="647"/>
                    <a:pt x="11254" y="1680"/>
                  </a:cubicBezTo>
                  <a:cubicBezTo>
                    <a:pt x="11980" y="2457"/>
                    <a:pt x="12331" y="3384"/>
                    <a:pt x="12181" y="4236"/>
                  </a:cubicBezTo>
                  <a:cubicBezTo>
                    <a:pt x="12056" y="4988"/>
                    <a:pt x="11604" y="5640"/>
                    <a:pt x="11153" y="6241"/>
                  </a:cubicBezTo>
                  <a:cubicBezTo>
                    <a:pt x="10652" y="6943"/>
                    <a:pt x="10126" y="7645"/>
                    <a:pt x="10050" y="8547"/>
                  </a:cubicBezTo>
                  <a:cubicBezTo>
                    <a:pt x="10000" y="9173"/>
                    <a:pt x="10201" y="9750"/>
                    <a:pt x="10627" y="10076"/>
                  </a:cubicBezTo>
                  <a:cubicBezTo>
                    <a:pt x="10889" y="10281"/>
                    <a:pt x="11248" y="10389"/>
                    <a:pt x="11643" y="10389"/>
                  </a:cubicBezTo>
                  <a:cubicBezTo>
                    <a:pt x="11777" y="10389"/>
                    <a:pt x="11915" y="10377"/>
                    <a:pt x="12056" y="10351"/>
                  </a:cubicBezTo>
                  <a:cubicBezTo>
                    <a:pt x="12457" y="10251"/>
                    <a:pt x="12883" y="10076"/>
                    <a:pt x="13259" y="9925"/>
                  </a:cubicBezTo>
                  <a:cubicBezTo>
                    <a:pt x="13810" y="9689"/>
                    <a:pt x="14376" y="9437"/>
                    <a:pt x="14946" y="9437"/>
                  </a:cubicBezTo>
                  <a:cubicBezTo>
                    <a:pt x="15102" y="9437"/>
                    <a:pt x="15258" y="9456"/>
                    <a:pt x="15414" y="9499"/>
                  </a:cubicBezTo>
                  <a:cubicBezTo>
                    <a:pt x="15990" y="9650"/>
                    <a:pt x="16517" y="10126"/>
                    <a:pt x="16792" y="10803"/>
                  </a:cubicBezTo>
                  <a:cubicBezTo>
                    <a:pt x="17043" y="11429"/>
                    <a:pt x="17018" y="12106"/>
                    <a:pt x="16993" y="12808"/>
                  </a:cubicBezTo>
                  <a:lnTo>
                    <a:pt x="16993" y="12833"/>
                  </a:lnTo>
                  <a:lnTo>
                    <a:pt x="17068" y="12833"/>
                  </a:lnTo>
                  <a:lnTo>
                    <a:pt x="17068" y="12808"/>
                  </a:lnTo>
                  <a:cubicBezTo>
                    <a:pt x="17093" y="12131"/>
                    <a:pt x="17118" y="11429"/>
                    <a:pt x="16868" y="10752"/>
                  </a:cubicBezTo>
                  <a:cubicBezTo>
                    <a:pt x="16592" y="10076"/>
                    <a:pt x="16066" y="9574"/>
                    <a:pt x="15439" y="9399"/>
                  </a:cubicBezTo>
                  <a:cubicBezTo>
                    <a:pt x="15281" y="9363"/>
                    <a:pt x="15124" y="9347"/>
                    <a:pt x="14970" y="9347"/>
                  </a:cubicBezTo>
                  <a:cubicBezTo>
                    <a:pt x="14367" y="9347"/>
                    <a:pt x="13792" y="9591"/>
                    <a:pt x="13233" y="9850"/>
                  </a:cubicBezTo>
                  <a:cubicBezTo>
                    <a:pt x="12832" y="10001"/>
                    <a:pt x="12431" y="10176"/>
                    <a:pt x="12056" y="10251"/>
                  </a:cubicBezTo>
                  <a:cubicBezTo>
                    <a:pt x="11897" y="10287"/>
                    <a:pt x="11743" y="10304"/>
                    <a:pt x="11596" y="10304"/>
                  </a:cubicBezTo>
                  <a:cubicBezTo>
                    <a:pt x="11231" y="10304"/>
                    <a:pt x="10909" y="10197"/>
                    <a:pt x="10677" y="10001"/>
                  </a:cubicBezTo>
                  <a:cubicBezTo>
                    <a:pt x="10276" y="9700"/>
                    <a:pt x="10076" y="9148"/>
                    <a:pt x="10126" y="8547"/>
                  </a:cubicBezTo>
                  <a:cubicBezTo>
                    <a:pt x="10201" y="7670"/>
                    <a:pt x="10727" y="6968"/>
                    <a:pt x="11203" y="6291"/>
                  </a:cubicBezTo>
                  <a:cubicBezTo>
                    <a:pt x="11680" y="5665"/>
                    <a:pt x="12131" y="5038"/>
                    <a:pt x="12281" y="4236"/>
                  </a:cubicBezTo>
                  <a:cubicBezTo>
                    <a:pt x="12406" y="3384"/>
                    <a:pt x="12056" y="2432"/>
                    <a:pt x="11304" y="1630"/>
                  </a:cubicBezTo>
                  <a:cubicBezTo>
                    <a:pt x="10325" y="577"/>
                    <a:pt x="8952" y="1"/>
                    <a:pt x="758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7"/>
            <p:cNvSpPr/>
            <p:nvPr/>
          </p:nvSpPr>
          <p:spPr>
            <a:xfrm>
              <a:off x="7507881" y="2239825"/>
              <a:ext cx="240096" cy="64560"/>
            </a:xfrm>
            <a:custGeom>
              <a:rect b="b" l="l" r="r" t="t"/>
              <a:pathLst>
                <a:path extrusionOk="0" h="829" w="3083">
                  <a:moveTo>
                    <a:pt x="1554" y="1"/>
                  </a:moveTo>
                  <a:cubicBezTo>
                    <a:pt x="1379" y="1"/>
                    <a:pt x="1228" y="1"/>
                    <a:pt x="1078" y="51"/>
                  </a:cubicBezTo>
                  <a:cubicBezTo>
                    <a:pt x="1028" y="76"/>
                    <a:pt x="978" y="76"/>
                    <a:pt x="927" y="101"/>
                  </a:cubicBezTo>
                  <a:cubicBezTo>
                    <a:pt x="552" y="227"/>
                    <a:pt x="226" y="502"/>
                    <a:pt x="0" y="828"/>
                  </a:cubicBezTo>
                  <a:lnTo>
                    <a:pt x="3083" y="828"/>
                  </a:lnTo>
                  <a:cubicBezTo>
                    <a:pt x="2857" y="477"/>
                    <a:pt x="2506" y="201"/>
                    <a:pt x="2105" y="76"/>
                  </a:cubicBezTo>
                  <a:cubicBezTo>
                    <a:pt x="2055" y="51"/>
                    <a:pt x="2005" y="51"/>
                    <a:pt x="1955" y="26"/>
                  </a:cubicBezTo>
                  <a:cubicBezTo>
                    <a:pt x="1805" y="1"/>
                    <a:pt x="1679" y="1"/>
                    <a:pt x="155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7"/>
            <p:cNvSpPr/>
            <p:nvPr/>
          </p:nvSpPr>
          <p:spPr>
            <a:xfrm>
              <a:off x="7435613" y="1961889"/>
              <a:ext cx="175770" cy="326852"/>
            </a:xfrm>
            <a:custGeom>
              <a:rect b="b" l="l" r="r" t="t"/>
              <a:pathLst>
                <a:path extrusionOk="0" h="4197" w="2257">
                  <a:moveTo>
                    <a:pt x="94" y="1"/>
                  </a:moveTo>
                  <a:cubicBezTo>
                    <a:pt x="80" y="1"/>
                    <a:pt x="66" y="4"/>
                    <a:pt x="51" y="11"/>
                  </a:cubicBezTo>
                  <a:cubicBezTo>
                    <a:pt x="26" y="36"/>
                    <a:pt x="1" y="86"/>
                    <a:pt x="26" y="111"/>
                  </a:cubicBezTo>
                  <a:lnTo>
                    <a:pt x="2106" y="4146"/>
                  </a:lnTo>
                  <a:cubicBezTo>
                    <a:pt x="2106" y="4171"/>
                    <a:pt x="2156" y="4197"/>
                    <a:pt x="2181" y="4197"/>
                  </a:cubicBezTo>
                  <a:lnTo>
                    <a:pt x="2206" y="4197"/>
                  </a:lnTo>
                  <a:cubicBezTo>
                    <a:pt x="2256" y="4171"/>
                    <a:pt x="2256" y="4121"/>
                    <a:pt x="2231" y="4096"/>
                  </a:cubicBezTo>
                  <a:lnTo>
                    <a:pt x="151" y="36"/>
                  </a:lnTo>
                  <a:cubicBezTo>
                    <a:pt x="151" y="18"/>
                    <a:pt x="126" y="1"/>
                    <a:pt x="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7"/>
            <p:cNvSpPr/>
            <p:nvPr/>
          </p:nvSpPr>
          <p:spPr>
            <a:xfrm>
              <a:off x="7638634" y="1966639"/>
              <a:ext cx="121100" cy="337755"/>
            </a:xfrm>
            <a:custGeom>
              <a:rect b="b" l="l" r="r" t="t"/>
              <a:pathLst>
                <a:path extrusionOk="0" h="4337" w="1555">
                  <a:moveTo>
                    <a:pt x="1479" y="0"/>
                  </a:moveTo>
                  <a:cubicBezTo>
                    <a:pt x="1429" y="0"/>
                    <a:pt x="1404" y="0"/>
                    <a:pt x="1379" y="50"/>
                  </a:cubicBezTo>
                  <a:lnTo>
                    <a:pt x="276" y="3534"/>
                  </a:lnTo>
                  <a:lnTo>
                    <a:pt x="0" y="4336"/>
                  </a:lnTo>
                  <a:lnTo>
                    <a:pt x="176" y="4336"/>
                  </a:lnTo>
                  <a:lnTo>
                    <a:pt x="426" y="3584"/>
                  </a:lnTo>
                  <a:lnTo>
                    <a:pt x="1529" y="100"/>
                  </a:lnTo>
                  <a:cubicBezTo>
                    <a:pt x="1554" y="50"/>
                    <a:pt x="1529" y="25"/>
                    <a:pt x="14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7"/>
            <p:cNvSpPr/>
            <p:nvPr/>
          </p:nvSpPr>
          <p:spPr>
            <a:xfrm>
              <a:off x="6094755" y="2302280"/>
              <a:ext cx="2008539" cy="1315662"/>
            </a:xfrm>
            <a:custGeom>
              <a:rect b="b" l="l" r="r" t="t"/>
              <a:pathLst>
                <a:path extrusionOk="0" h="16894" w="25791">
                  <a:moveTo>
                    <a:pt x="51" y="1"/>
                  </a:moveTo>
                  <a:lnTo>
                    <a:pt x="1" y="16893"/>
                  </a:lnTo>
                  <a:lnTo>
                    <a:pt x="25364" y="16793"/>
                  </a:lnTo>
                  <a:lnTo>
                    <a:pt x="2579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7"/>
            <p:cNvSpPr/>
            <p:nvPr/>
          </p:nvSpPr>
          <p:spPr>
            <a:xfrm>
              <a:off x="6180652" y="2358896"/>
              <a:ext cx="1836741" cy="1161465"/>
            </a:xfrm>
            <a:custGeom>
              <a:rect b="b" l="l" r="r" t="t"/>
              <a:pathLst>
                <a:path extrusionOk="0" h="14914" w="23585">
                  <a:moveTo>
                    <a:pt x="51" y="1"/>
                  </a:moveTo>
                  <a:lnTo>
                    <a:pt x="0" y="14913"/>
                  </a:lnTo>
                  <a:lnTo>
                    <a:pt x="0" y="14913"/>
                  </a:lnTo>
                  <a:lnTo>
                    <a:pt x="23209" y="14813"/>
                  </a:lnTo>
                  <a:lnTo>
                    <a:pt x="2358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7"/>
            <p:cNvSpPr/>
            <p:nvPr/>
          </p:nvSpPr>
          <p:spPr>
            <a:xfrm>
              <a:off x="6278229" y="2427192"/>
              <a:ext cx="1313638" cy="940916"/>
            </a:xfrm>
            <a:custGeom>
              <a:rect b="b" l="l" r="r" t="t"/>
              <a:pathLst>
                <a:path extrusionOk="0" h="12082" w="16868">
                  <a:moveTo>
                    <a:pt x="1153" y="1"/>
                  </a:moveTo>
                  <a:cubicBezTo>
                    <a:pt x="527" y="1"/>
                    <a:pt x="26" y="502"/>
                    <a:pt x="26" y="1129"/>
                  </a:cubicBezTo>
                  <a:lnTo>
                    <a:pt x="1" y="10978"/>
                  </a:lnTo>
                  <a:cubicBezTo>
                    <a:pt x="1" y="11580"/>
                    <a:pt x="502" y="12081"/>
                    <a:pt x="1128" y="12081"/>
                  </a:cubicBezTo>
                  <a:lnTo>
                    <a:pt x="15514" y="12031"/>
                  </a:lnTo>
                  <a:cubicBezTo>
                    <a:pt x="16116" y="12031"/>
                    <a:pt x="16617" y="11530"/>
                    <a:pt x="16617" y="10928"/>
                  </a:cubicBezTo>
                  <a:lnTo>
                    <a:pt x="16843" y="1154"/>
                  </a:lnTo>
                  <a:cubicBezTo>
                    <a:pt x="16868" y="527"/>
                    <a:pt x="16367" y="1"/>
                    <a:pt x="157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7"/>
            <p:cNvSpPr/>
            <p:nvPr/>
          </p:nvSpPr>
          <p:spPr>
            <a:xfrm>
              <a:off x="6340685" y="2739549"/>
              <a:ext cx="497793" cy="167904"/>
            </a:xfrm>
            <a:custGeom>
              <a:rect b="b" l="l" r="r" t="t"/>
              <a:pathLst>
                <a:path extrusionOk="0" h="2156" w="6392">
                  <a:moveTo>
                    <a:pt x="1730" y="0"/>
                  </a:moveTo>
                  <a:lnTo>
                    <a:pt x="1730" y="877"/>
                  </a:lnTo>
                  <a:lnTo>
                    <a:pt x="752" y="877"/>
                  </a:lnTo>
                  <a:lnTo>
                    <a:pt x="752" y="1654"/>
                  </a:lnTo>
                  <a:lnTo>
                    <a:pt x="1" y="1654"/>
                  </a:lnTo>
                  <a:lnTo>
                    <a:pt x="1" y="2155"/>
                  </a:lnTo>
                  <a:lnTo>
                    <a:pt x="6392" y="2155"/>
                  </a:lnTo>
                  <a:lnTo>
                    <a:pt x="6392" y="1554"/>
                  </a:lnTo>
                  <a:lnTo>
                    <a:pt x="5314" y="1554"/>
                  </a:lnTo>
                  <a:lnTo>
                    <a:pt x="5314" y="752"/>
                  </a:lnTo>
                  <a:lnTo>
                    <a:pt x="3935" y="752"/>
                  </a:lnTo>
                  <a:lnTo>
                    <a:pt x="3935" y="326"/>
                  </a:lnTo>
                  <a:lnTo>
                    <a:pt x="2858" y="326"/>
                  </a:lnTo>
                  <a:lnTo>
                    <a:pt x="285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7"/>
            <p:cNvSpPr/>
            <p:nvPr/>
          </p:nvSpPr>
          <p:spPr>
            <a:xfrm>
              <a:off x="7012127" y="2969825"/>
              <a:ext cx="497793" cy="167904"/>
            </a:xfrm>
            <a:custGeom>
              <a:rect b="b" l="l" r="r" t="t"/>
              <a:pathLst>
                <a:path extrusionOk="0" h="2156" w="6392">
                  <a:moveTo>
                    <a:pt x="1730" y="0"/>
                  </a:moveTo>
                  <a:lnTo>
                    <a:pt x="1730" y="878"/>
                  </a:lnTo>
                  <a:lnTo>
                    <a:pt x="752" y="878"/>
                  </a:lnTo>
                  <a:lnTo>
                    <a:pt x="752" y="1655"/>
                  </a:lnTo>
                  <a:lnTo>
                    <a:pt x="0" y="1655"/>
                  </a:lnTo>
                  <a:lnTo>
                    <a:pt x="0" y="2156"/>
                  </a:lnTo>
                  <a:lnTo>
                    <a:pt x="6391" y="2156"/>
                  </a:lnTo>
                  <a:lnTo>
                    <a:pt x="6391" y="1554"/>
                  </a:lnTo>
                  <a:lnTo>
                    <a:pt x="5313" y="1554"/>
                  </a:lnTo>
                  <a:lnTo>
                    <a:pt x="5313" y="752"/>
                  </a:lnTo>
                  <a:lnTo>
                    <a:pt x="3935" y="752"/>
                  </a:lnTo>
                  <a:lnTo>
                    <a:pt x="3935" y="326"/>
                  </a:lnTo>
                  <a:lnTo>
                    <a:pt x="2857" y="326"/>
                  </a:lnTo>
                  <a:lnTo>
                    <a:pt x="285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7"/>
            <p:cNvSpPr/>
            <p:nvPr/>
          </p:nvSpPr>
          <p:spPr>
            <a:xfrm>
              <a:off x="6586616" y="2917104"/>
              <a:ext cx="128887" cy="128887"/>
            </a:xfrm>
            <a:custGeom>
              <a:rect b="b" l="l" r="r" t="t"/>
              <a:pathLst>
                <a:path extrusionOk="0" h="1655" w="1655">
                  <a:moveTo>
                    <a:pt x="251" y="1"/>
                  </a:moveTo>
                  <a:lnTo>
                    <a:pt x="251" y="251"/>
                  </a:lnTo>
                  <a:lnTo>
                    <a:pt x="0" y="251"/>
                  </a:lnTo>
                  <a:lnTo>
                    <a:pt x="0" y="728"/>
                  </a:lnTo>
                  <a:lnTo>
                    <a:pt x="251" y="728"/>
                  </a:lnTo>
                  <a:lnTo>
                    <a:pt x="251" y="953"/>
                  </a:lnTo>
                  <a:lnTo>
                    <a:pt x="1178" y="953"/>
                  </a:lnTo>
                  <a:lnTo>
                    <a:pt x="1178" y="1429"/>
                  </a:lnTo>
                  <a:lnTo>
                    <a:pt x="477" y="1429"/>
                  </a:lnTo>
                  <a:lnTo>
                    <a:pt x="477" y="1179"/>
                  </a:lnTo>
                  <a:lnTo>
                    <a:pt x="0" y="1179"/>
                  </a:lnTo>
                  <a:lnTo>
                    <a:pt x="0" y="1429"/>
                  </a:lnTo>
                  <a:lnTo>
                    <a:pt x="251" y="1429"/>
                  </a:lnTo>
                  <a:lnTo>
                    <a:pt x="251" y="1655"/>
                  </a:lnTo>
                  <a:lnTo>
                    <a:pt x="1429" y="1655"/>
                  </a:lnTo>
                  <a:lnTo>
                    <a:pt x="1429" y="1429"/>
                  </a:lnTo>
                  <a:lnTo>
                    <a:pt x="1655" y="1429"/>
                  </a:lnTo>
                  <a:lnTo>
                    <a:pt x="1655" y="953"/>
                  </a:lnTo>
                  <a:lnTo>
                    <a:pt x="1429" y="953"/>
                  </a:lnTo>
                  <a:lnTo>
                    <a:pt x="1429" y="728"/>
                  </a:lnTo>
                  <a:lnTo>
                    <a:pt x="477" y="728"/>
                  </a:lnTo>
                  <a:lnTo>
                    <a:pt x="477" y="251"/>
                  </a:lnTo>
                  <a:lnTo>
                    <a:pt x="1178" y="251"/>
                  </a:lnTo>
                  <a:lnTo>
                    <a:pt x="1178" y="477"/>
                  </a:lnTo>
                  <a:lnTo>
                    <a:pt x="1655" y="477"/>
                  </a:lnTo>
                  <a:lnTo>
                    <a:pt x="1655" y="251"/>
                  </a:lnTo>
                  <a:lnTo>
                    <a:pt x="1429" y="251"/>
                  </a:lnTo>
                  <a:lnTo>
                    <a:pt x="142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7"/>
            <p:cNvSpPr/>
            <p:nvPr/>
          </p:nvSpPr>
          <p:spPr>
            <a:xfrm>
              <a:off x="6752490" y="2917104"/>
              <a:ext cx="109418" cy="128887"/>
            </a:xfrm>
            <a:custGeom>
              <a:rect b="b" l="l" r="r" t="t"/>
              <a:pathLst>
                <a:path extrusionOk="0" h="1655" w="1405">
                  <a:moveTo>
                    <a:pt x="1" y="1"/>
                  </a:moveTo>
                  <a:lnTo>
                    <a:pt x="1" y="251"/>
                  </a:lnTo>
                  <a:lnTo>
                    <a:pt x="477" y="251"/>
                  </a:lnTo>
                  <a:lnTo>
                    <a:pt x="477" y="1655"/>
                  </a:lnTo>
                  <a:lnTo>
                    <a:pt x="928" y="1655"/>
                  </a:lnTo>
                  <a:lnTo>
                    <a:pt x="928" y="251"/>
                  </a:lnTo>
                  <a:lnTo>
                    <a:pt x="1404" y="251"/>
                  </a:lnTo>
                  <a:lnTo>
                    <a:pt x="140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7"/>
            <p:cNvSpPr/>
            <p:nvPr/>
          </p:nvSpPr>
          <p:spPr>
            <a:xfrm>
              <a:off x="6879349" y="2917104"/>
              <a:ext cx="128965" cy="128887"/>
            </a:xfrm>
            <a:custGeom>
              <a:rect b="b" l="l" r="r" t="t"/>
              <a:pathLst>
                <a:path extrusionOk="0" h="1655" w="1656">
                  <a:moveTo>
                    <a:pt x="953" y="251"/>
                  </a:moveTo>
                  <a:lnTo>
                    <a:pt x="953" y="477"/>
                  </a:lnTo>
                  <a:lnTo>
                    <a:pt x="1179" y="477"/>
                  </a:lnTo>
                  <a:lnTo>
                    <a:pt x="1179" y="953"/>
                  </a:lnTo>
                  <a:lnTo>
                    <a:pt x="477" y="953"/>
                  </a:lnTo>
                  <a:lnTo>
                    <a:pt x="477" y="477"/>
                  </a:lnTo>
                  <a:lnTo>
                    <a:pt x="728" y="477"/>
                  </a:lnTo>
                  <a:lnTo>
                    <a:pt x="728" y="251"/>
                  </a:lnTo>
                  <a:close/>
                  <a:moveTo>
                    <a:pt x="477" y="1"/>
                  </a:moveTo>
                  <a:lnTo>
                    <a:pt x="477" y="251"/>
                  </a:lnTo>
                  <a:lnTo>
                    <a:pt x="252" y="251"/>
                  </a:lnTo>
                  <a:lnTo>
                    <a:pt x="252" y="477"/>
                  </a:lnTo>
                  <a:lnTo>
                    <a:pt x="1" y="477"/>
                  </a:lnTo>
                  <a:lnTo>
                    <a:pt x="1" y="1655"/>
                  </a:lnTo>
                  <a:lnTo>
                    <a:pt x="477" y="1655"/>
                  </a:lnTo>
                  <a:lnTo>
                    <a:pt x="477" y="1179"/>
                  </a:lnTo>
                  <a:lnTo>
                    <a:pt x="1179" y="1179"/>
                  </a:lnTo>
                  <a:lnTo>
                    <a:pt x="1179" y="1655"/>
                  </a:lnTo>
                  <a:lnTo>
                    <a:pt x="1655" y="1655"/>
                  </a:lnTo>
                  <a:lnTo>
                    <a:pt x="1655" y="477"/>
                  </a:lnTo>
                  <a:lnTo>
                    <a:pt x="1429" y="477"/>
                  </a:lnTo>
                  <a:lnTo>
                    <a:pt x="1429" y="251"/>
                  </a:lnTo>
                  <a:lnTo>
                    <a:pt x="1179" y="251"/>
                  </a:lnTo>
                  <a:lnTo>
                    <a:pt x="117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7"/>
            <p:cNvSpPr/>
            <p:nvPr/>
          </p:nvSpPr>
          <p:spPr>
            <a:xfrm>
              <a:off x="7025755" y="2917104"/>
              <a:ext cx="128887" cy="128887"/>
            </a:xfrm>
            <a:custGeom>
              <a:rect b="b" l="l" r="r" t="t"/>
              <a:pathLst>
                <a:path extrusionOk="0" h="1655" w="1655">
                  <a:moveTo>
                    <a:pt x="1179" y="251"/>
                  </a:moveTo>
                  <a:lnTo>
                    <a:pt x="1179" y="728"/>
                  </a:lnTo>
                  <a:lnTo>
                    <a:pt x="953" y="728"/>
                  </a:lnTo>
                  <a:lnTo>
                    <a:pt x="953" y="953"/>
                  </a:lnTo>
                  <a:lnTo>
                    <a:pt x="477" y="953"/>
                  </a:lnTo>
                  <a:lnTo>
                    <a:pt x="477" y="251"/>
                  </a:lnTo>
                  <a:close/>
                  <a:moveTo>
                    <a:pt x="1" y="1"/>
                  </a:moveTo>
                  <a:lnTo>
                    <a:pt x="1" y="1655"/>
                  </a:lnTo>
                  <a:lnTo>
                    <a:pt x="477" y="1655"/>
                  </a:lnTo>
                  <a:lnTo>
                    <a:pt x="477" y="1179"/>
                  </a:lnTo>
                  <a:lnTo>
                    <a:pt x="727" y="1179"/>
                  </a:lnTo>
                  <a:lnTo>
                    <a:pt x="727" y="1429"/>
                  </a:lnTo>
                  <a:lnTo>
                    <a:pt x="953" y="1429"/>
                  </a:lnTo>
                  <a:lnTo>
                    <a:pt x="953" y="1655"/>
                  </a:lnTo>
                  <a:lnTo>
                    <a:pt x="1655" y="1655"/>
                  </a:lnTo>
                  <a:lnTo>
                    <a:pt x="1655" y="1429"/>
                  </a:lnTo>
                  <a:lnTo>
                    <a:pt x="1429" y="1429"/>
                  </a:lnTo>
                  <a:lnTo>
                    <a:pt x="1429" y="1179"/>
                  </a:lnTo>
                  <a:lnTo>
                    <a:pt x="1179" y="1179"/>
                  </a:lnTo>
                  <a:lnTo>
                    <a:pt x="1179" y="953"/>
                  </a:lnTo>
                  <a:lnTo>
                    <a:pt x="1655" y="953"/>
                  </a:lnTo>
                  <a:lnTo>
                    <a:pt x="1655" y="251"/>
                  </a:lnTo>
                  <a:lnTo>
                    <a:pt x="1429" y="251"/>
                  </a:lnTo>
                  <a:lnTo>
                    <a:pt x="142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7"/>
            <p:cNvSpPr/>
            <p:nvPr/>
          </p:nvSpPr>
          <p:spPr>
            <a:xfrm>
              <a:off x="7191629" y="2917104"/>
              <a:ext cx="109418" cy="128887"/>
            </a:xfrm>
            <a:custGeom>
              <a:rect b="b" l="l" r="r" t="t"/>
              <a:pathLst>
                <a:path extrusionOk="0" h="1655" w="1405">
                  <a:moveTo>
                    <a:pt x="1" y="1"/>
                  </a:moveTo>
                  <a:lnTo>
                    <a:pt x="1" y="251"/>
                  </a:lnTo>
                  <a:lnTo>
                    <a:pt x="477" y="251"/>
                  </a:lnTo>
                  <a:lnTo>
                    <a:pt x="477" y="1655"/>
                  </a:lnTo>
                  <a:lnTo>
                    <a:pt x="928" y="1655"/>
                  </a:lnTo>
                  <a:lnTo>
                    <a:pt x="928" y="251"/>
                  </a:lnTo>
                  <a:lnTo>
                    <a:pt x="1404" y="251"/>
                  </a:lnTo>
                  <a:lnTo>
                    <a:pt x="140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7"/>
            <p:cNvSpPr/>
            <p:nvPr/>
          </p:nvSpPr>
          <p:spPr>
            <a:xfrm>
              <a:off x="6586616" y="2749283"/>
              <a:ext cx="128887" cy="128887"/>
            </a:xfrm>
            <a:custGeom>
              <a:rect b="b" l="l" r="r" t="t"/>
              <a:pathLst>
                <a:path extrusionOk="0" h="1655" w="1655">
                  <a:moveTo>
                    <a:pt x="1178" y="251"/>
                  </a:moveTo>
                  <a:lnTo>
                    <a:pt x="1178" y="953"/>
                  </a:lnTo>
                  <a:lnTo>
                    <a:pt x="477" y="953"/>
                  </a:lnTo>
                  <a:lnTo>
                    <a:pt x="477" y="251"/>
                  </a:lnTo>
                  <a:close/>
                  <a:moveTo>
                    <a:pt x="0" y="0"/>
                  </a:moveTo>
                  <a:lnTo>
                    <a:pt x="0" y="1654"/>
                  </a:lnTo>
                  <a:lnTo>
                    <a:pt x="477" y="1654"/>
                  </a:lnTo>
                  <a:lnTo>
                    <a:pt x="477" y="1178"/>
                  </a:lnTo>
                  <a:lnTo>
                    <a:pt x="1429" y="1178"/>
                  </a:lnTo>
                  <a:lnTo>
                    <a:pt x="1429" y="953"/>
                  </a:lnTo>
                  <a:lnTo>
                    <a:pt x="1655" y="953"/>
                  </a:lnTo>
                  <a:lnTo>
                    <a:pt x="1655" y="251"/>
                  </a:lnTo>
                  <a:lnTo>
                    <a:pt x="1429" y="251"/>
                  </a:ln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7"/>
            <p:cNvSpPr/>
            <p:nvPr/>
          </p:nvSpPr>
          <p:spPr>
            <a:xfrm>
              <a:off x="6733021" y="2749283"/>
              <a:ext cx="128887" cy="128887"/>
            </a:xfrm>
            <a:custGeom>
              <a:rect b="b" l="l" r="r" t="t"/>
              <a:pathLst>
                <a:path extrusionOk="0" h="1655" w="1655">
                  <a:moveTo>
                    <a:pt x="1178" y="251"/>
                  </a:moveTo>
                  <a:lnTo>
                    <a:pt x="1178" y="702"/>
                  </a:lnTo>
                  <a:lnTo>
                    <a:pt x="953" y="702"/>
                  </a:lnTo>
                  <a:lnTo>
                    <a:pt x="953" y="953"/>
                  </a:lnTo>
                  <a:lnTo>
                    <a:pt x="476" y="953"/>
                  </a:lnTo>
                  <a:lnTo>
                    <a:pt x="476" y="251"/>
                  </a:lnTo>
                  <a:close/>
                  <a:moveTo>
                    <a:pt x="0" y="0"/>
                  </a:moveTo>
                  <a:lnTo>
                    <a:pt x="0" y="1654"/>
                  </a:lnTo>
                  <a:lnTo>
                    <a:pt x="476" y="1654"/>
                  </a:lnTo>
                  <a:lnTo>
                    <a:pt x="476" y="1178"/>
                  </a:lnTo>
                  <a:lnTo>
                    <a:pt x="727" y="1178"/>
                  </a:lnTo>
                  <a:lnTo>
                    <a:pt x="727" y="1404"/>
                  </a:lnTo>
                  <a:lnTo>
                    <a:pt x="953" y="1404"/>
                  </a:lnTo>
                  <a:lnTo>
                    <a:pt x="953" y="1654"/>
                  </a:lnTo>
                  <a:lnTo>
                    <a:pt x="1654" y="1654"/>
                  </a:lnTo>
                  <a:lnTo>
                    <a:pt x="1654" y="1404"/>
                  </a:lnTo>
                  <a:lnTo>
                    <a:pt x="1429" y="1404"/>
                  </a:lnTo>
                  <a:lnTo>
                    <a:pt x="1429" y="1178"/>
                  </a:lnTo>
                  <a:lnTo>
                    <a:pt x="1178" y="1178"/>
                  </a:lnTo>
                  <a:lnTo>
                    <a:pt x="1178" y="953"/>
                  </a:lnTo>
                  <a:lnTo>
                    <a:pt x="1654" y="953"/>
                  </a:lnTo>
                  <a:lnTo>
                    <a:pt x="1654" y="251"/>
                  </a:lnTo>
                  <a:lnTo>
                    <a:pt x="1429" y="251"/>
                  </a:ln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7"/>
            <p:cNvSpPr/>
            <p:nvPr/>
          </p:nvSpPr>
          <p:spPr>
            <a:xfrm>
              <a:off x="6879349" y="2749283"/>
              <a:ext cx="128965" cy="128887"/>
            </a:xfrm>
            <a:custGeom>
              <a:rect b="b" l="l" r="r" t="t"/>
              <a:pathLst>
                <a:path extrusionOk="0" h="1655" w="1656">
                  <a:moveTo>
                    <a:pt x="1" y="0"/>
                  </a:moveTo>
                  <a:lnTo>
                    <a:pt x="1" y="1654"/>
                  </a:lnTo>
                  <a:lnTo>
                    <a:pt x="1655" y="1654"/>
                  </a:lnTo>
                  <a:lnTo>
                    <a:pt x="1655" y="1404"/>
                  </a:lnTo>
                  <a:lnTo>
                    <a:pt x="477" y="1404"/>
                  </a:lnTo>
                  <a:lnTo>
                    <a:pt x="477" y="953"/>
                  </a:lnTo>
                  <a:lnTo>
                    <a:pt x="1429" y="953"/>
                  </a:lnTo>
                  <a:lnTo>
                    <a:pt x="1429" y="702"/>
                  </a:lnTo>
                  <a:lnTo>
                    <a:pt x="477" y="702"/>
                  </a:lnTo>
                  <a:lnTo>
                    <a:pt x="477" y="251"/>
                  </a:lnTo>
                  <a:lnTo>
                    <a:pt x="1655" y="251"/>
                  </a:lnTo>
                  <a:lnTo>
                    <a:pt x="16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7"/>
            <p:cNvSpPr/>
            <p:nvPr/>
          </p:nvSpPr>
          <p:spPr>
            <a:xfrm>
              <a:off x="7025755" y="2749283"/>
              <a:ext cx="128887" cy="128887"/>
            </a:xfrm>
            <a:custGeom>
              <a:rect b="b" l="l" r="r" t="t"/>
              <a:pathLst>
                <a:path extrusionOk="0" h="1655" w="1655">
                  <a:moveTo>
                    <a:pt x="251" y="0"/>
                  </a:moveTo>
                  <a:lnTo>
                    <a:pt x="251" y="251"/>
                  </a:lnTo>
                  <a:lnTo>
                    <a:pt x="1" y="251"/>
                  </a:lnTo>
                  <a:lnTo>
                    <a:pt x="1" y="702"/>
                  </a:lnTo>
                  <a:lnTo>
                    <a:pt x="251" y="702"/>
                  </a:lnTo>
                  <a:lnTo>
                    <a:pt x="251" y="953"/>
                  </a:lnTo>
                  <a:lnTo>
                    <a:pt x="1179" y="953"/>
                  </a:lnTo>
                  <a:lnTo>
                    <a:pt x="1179" y="1404"/>
                  </a:lnTo>
                  <a:lnTo>
                    <a:pt x="477" y="1404"/>
                  </a:lnTo>
                  <a:lnTo>
                    <a:pt x="477" y="1178"/>
                  </a:lnTo>
                  <a:lnTo>
                    <a:pt x="1" y="1178"/>
                  </a:lnTo>
                  <a:lnTo>
                    <a:pt x="1" y="1404"/>
                  </a:lnTo>
                  <a:lnTo>
                    <a:pt x="251" y="1404"/>
                  </a:lnTo>
                  <a:lnTo>
                    <a:pt x="251" y="1654"/>
                  </a:lnTo>
                  <a:lnTo>
                    <a:pt x="1429" y="1654"/>
                  </a:lnTo>
                  <a:lnTo>
                    <a:pt x="1429" y="1404"/>
                  </a:lnTo>
                  <a:lnTo>
                    <a:pt x="1655" y="1404"/>
                  </a:lnTo>
                  <a:lnTo>
                    <a:pt x="1655" y="953"/>
                  </a:lnTo>
                  <a:lnTo>
                    <a:pt x="1429" y="953"/>
                  </a:lnTo>
                  <a:lnTo>
                    <a:pt x="1429" y="702"/>
                  </a:lnTo>
                  <a:lnTo>
                    <a:pt x="477" y="702"/>
                  </a:lnTo>
                  <a:lnTo>
                    <a:pt x="477" y="251"/>
                  </a:lnTo>
                  <a:lnTo>
                    <a:pt x="1179" y="251"/>
                  </a:lnTo>
                  <a:lnTo>
                    <a:pt x="1179" y="477"/>
                  </a:lnTo>
                  <a:lnTo>
                    <a:pt x="1655" y="477"/>
                  </a:lnTo>
                  <a:lnTo>
                    <a:pt x="1655" y="251"/>
                  </a:lnTo>
                  <a:lnTo>
                    <a:pt x="1429" y="251"/>
                  </a:ln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7"/>
            <p:cNvSpPr/>
            <p:nvPr/>
          </p:nvSpPr>
          <p:spPr>
            <a:xfrm>
              <a:off x="7174107" y="2749283"/>
              <a:ext cx="126940" cy="128887"/>
            </a:xfrm>
            <a:custGeom>
              <a:rect b="b" l="l" r="r" t="t"/>
              <a:pathLst>
                <a:path extrusionOk="0" h="1655" w="1630">
                  <a:moveTo>
                    <a:pt x="226" y="0"/>
                  </a:moveTo>
                  <a:lnTo>
                    <a:pt x="226" y="251"/>
                  </a:lnTo>
                  <a:lnTo>
                    <a:pt x="0" y="251"/>
                  </a:lnTo>
                  <a:lnTo>
                    <a:pt x="0" y="702"/>
                  </a:lnTo>
                  <a:lnTo>
                    <a:pt x="226" y="702"/>
                  </a:lnTo>
                  <a:lnTo>
                    <a:pt x="226" y="953"/>
                  </a:lnTo>
                  <a:lnTo>
                    <a:pt x="1153" y="953"/>
                  </a:lnTo>
                  <a:lnTo>
                    <a:pt x="1153" y="1404"/>
                  </a:lnTo>
                  <a:lnTo>
                    <a:pt x="452" y="1404"/>
                  </a:lnTo>
                  <a:lnTo>
                    <a:pt x="452" y="1178"/>
                  </a:lnTo>
                  <a:lnTo>
                    <a:pt x="0" y="1178"/>
                  </a:lnTo>
                  <a:lnTo>
                    <a:pt x="0" y="1404"/>
                  </a:lnTo>
                  <a:lnTo>
                    <a:pt x="226" y="1404"/>
                  </a:lnTo>
                  <a:lnTo>
                    <a:pt x="226" y="1654"/>
                  </a:lnTo>
                  <a:lnTo>
                    <a:pt x="1404" y="1654"/>
                  </a:lnTo>
                  <a:lnTo>
                    <a:pt x="1404" y="1404"/>
                  </a:lnTo>
                  <a:lnTo>
                    <a:pt x="1629" y="1404"/>
                  </a:lnTo>
                  <a:lnTo>
                    <a:pt x="1629" y="953"/>
                  </a:lnTo>
                  <a:lnTo>
                    <a:pt x="1404" y="953"/>
                  </a:lnTo>
                  <a:lnTo>
                    <a:pt x="1404" y="702"/>
                  </a:lnTo>
                  <a:lnTo>
                    <a:pt x="452" y="702"/>
                  </a:lnTo>
                  <a:lnTo>
                    <a:pt x="452" y="251"/>
                  </a:lnTo>
                  <a:lnTo>
                    <a:pt x="1153" y="251"/>
                  </a:lnTo>
                  <a:lnTo>
                    <a:pt x="1153" y="477"/>
                  </a:lnTo>
                  <a:lnTo>
                    <a:pt x="1629" y="477"/>
                  </a:lnTo>
                  <a:lnTo>
                    <a:pt x="1629" y="251"/>
                  </a:lnTo>
                  <a:lnTo>
                    <a:pt x="1404" y="251"/>
                  </a:lnTo>
                  <a:lnTo>
                    <a:pt x="140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7"/>
            <p:cNvSpPr/>
            <p:nvPr/>
          </p:nvSpPr>
          <p:spPr>
            <a:xfrm>
              <a:off x="7665968" y="2452579"/>
              <a:ext cx="279191" cy="648097"/>
            </a:xfrm>
            <a:custGeom>
              <a:rect b="b" l="l" r="r" t="t"/>
              <a:pathLst>
                <a:path extrusionOk="0" h="8322" w="3585">
                  <a:moveTo>
                    <a:pt x="0" y="1"/>
                  </a:moveTo>
                  <a:lnTo>
                    <a:pt x="0" y="8322"/>
                  </a:lnTo>
                  <a:lnTo>
                    <a:pt x="3584" y="8322"/>
                  </a:lnTo>
                  <a:lnTo>
                    <a:pt x="358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7"/>
            <p:cNvSpPr/>
            <p:nvPr/>
          </p:nvSpPr>
          <p:spPr>
            <a:xfrm>
              <a:off x="7701090" y="2511141"/>
              <a:ext cx="218680" cy="218680"/>
            </a:xfrm>
            <a:custGeom>
              <a:rect b="b" l="l" r="r" t="t"/>
              <a:pathLst>
                <a:path extrusionOk="0" h="2808" w="2808">
                  <a:moveTo>
                    <a:pt x="1404" y="1"/>
                  </a:moveTo>
                  <a:cubicBezTo>
                    <a:pt x="627" y="1"/>
                    <a:pt x="0" y="627"/>
                    <a:pt x="0" y="1404"/>
                  </a:cubicBezTo>
                  <a:cubicBezTo>
                    <a:pt x="0" y="2181"/>
                    <a:pt x="627" y="2808"/>
                    <a:pt x="1404" y="2808"/>
                  </a:cubicBezTo>
                  <a:cubicBezTo>
                    <a:pt x="2181" y="2808"/>
                    <a:pt x="2807" y="2181"/>
                    <a:pt x="2807" y="1404"/>
                  </a:cubicBezTo>
                  <a:cubicBezTo>
                    <a:pt x="2807" y="627"/>
                    <a:pt x="2181" y="1"/>
                    <a:pt x="1404" y="1"/>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7"/>
            <p:cNvSpPr/>
            <p:nvPr/>
          </p:nvSpPr>
          <p:spPr>
            <a:xfrm>
              <a:off x="7701090" y="2827314"/>
              <a:ext cx="218680" cy="216733"/>
            </a:xfrm>
            <a:custGeom>
              <a:rect b="b" l="l" r="r" t="t"/>
              <a:pathLst>
                <a:path extrusionOk="0" h="2783" w="2808">
                  <a:moveTo>
                    <a:pt x="1404" y="1"/>
                  </a:moveTo>
                  <a:cubicBezTo>
                    <a:pt x="627" y="1"/>
                    <a:pt x="0" y="627"/>
                    <a:pt x="0" y="1404"/>
                  </a:cubicBezTo>
                  <a:cubicBezTo>
                    <a:pt x="0" y="2181"/>
                    <a:pt x="627" y="2783"/>
                    <a:pt x="1404" y="2783"/>
                  </a:cubicBezTo>
                  <a:cubicBezTo>
                    <a:pt x="2181" y="2783"/>
                    <a:pt x="2807" y="2181"/>
                    <a:pt x="2807" y="1404"/>
                  </a:cubicBezTo>
                  <a:cubicBezTo>
                    <a:pt x="2807" y="627"/>
                    <a:pt x="2181" y="1"/>
                    <a:pt x="1404" y="1"/>
                  </a:cubicBez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7"/>
            <p:cNvSpPr/>
            <p:nvPr/>
          </p:nvSpPr>
          <p:spPr>
            <a:xfrm>
              <a:off x="7691355" y="2499460"/>
              <a:ext cx="216655" cy="218680"/>
            </a:xfrm>
            <a:custGeom>
              <a:rect b="b" l="l" r="r" t="t"/>
              <a:pathLst>
                <a:path extrusionOk="0" h="2808" w="2782">
                  <a:moveTo>
                    <a:pt x="1378" y="0"/>
                  </a:moveTo>
                  <a:cubicBezTo>
                    <a:pt x="627" y="0"/>
                    <a:pt x="0" y="627"/>
                    <a:pt x="0" y="1404"/>
                  </a:cubicBezTo>
                  <a:cubicBezTo>
                    <a:pt x="0" y="2181"/>
                    <a:pt x="627" y="2807"/>
                    <a:pt x="1378" y="2807"/>
                  </a:cubicBezTo>
                  <a:cubicBezTo>
                    <a:pt x="2155" y="2807"/>
                    <a:pt x="2782" y="2181"/>
                    <a:pt x="2782" y="1404"/>
                  </a:cubicBezTo>
                  <a:cubicBezTo>
                    <a:pt x="2782" y="627"/>
                    <a:pt x="2155" y="0"/>
                    <a:pt x="137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7"/>
            <p:cNvSpPr/>
            <p:nvPr/>
          </p:nvSpPr>
          <p:spPr>
            <a:xfrm>
              <a:off x="7691355" y="2815633"/>
              <a:ext cx="216655" cy="218680"/>
            </a:xfrm>
            <a:custGeom>
              <a:rect b="b" l="l" r="r" t="t"/>
              <a:pathLst>
                <a:path extrusionOk="0" h="2808" w="2782">
                  <a:moveTo>
                    <a:pt x="1378" y="0"/>
                  </a:moveTo>
                  <a:cubicBezTo>
                    <a:pt x="627" y="0"/>
                    <a:pt x="0" y="627"/>
                    <a:pt x="0" y="1404"/>
                  </a:cubicBezTo>
                  <a:cubicBezTo>
                    <a:pt x="0" y="2181"/>
                    <a:pt x="627" y="2808"/>
                    <a:pt x="1378" y="2808"/>
                  </a:cubicBezTo>
                  <a:cubicBezTo>
                    <a:pt x="2155" y="2808"/>
                    <a:pt x="2782" y="2181"/>
                    <a:pt x="2782" y="1404"/>
                  </a:cubicBezTo>
                  <a:cubicBezTo>
                    <a:pt x="2782" y="627"/>
                    <a:pt x="2155" y="0"/>
                    <a:pt x="137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7"/>
            <p:cNvSpPr/>
            <p:nvPr/>
          </p:nvSpPr>
          <p:spPr>
            <a:xfrm>
              <a:off x="7669862" y="3227436"/>
              <a:ext cx="263537" cy="3972"/>
            </a:xfrm>
            <a:custGeom>
              <a:rect b="b" l="l" r="r" t="t"/>
              <a:pathLst>
                <a:path extrusionOk="0" h="51" w="3384">
                  <a:moveTo>
                    <a:pt x="0" y="1"/>
                  </a:moveTo>
                  <a:lnTo>
                    <a:pt x="0" y="51"/>
                  </a:lnTo>
                  <a:lnTo>
                    <a:pt x="3384" y="51"/>
                  </a:lnTo>
                  <a:lnTo>
                    <a:pt x="338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7"/>
            <p:cNvSpPr/>
            <p:nvPr/>
          </p:nvSpPr>
          <p:spPr>
            <a:xfrm>
              <a:off x="7669862" y="3274317"/>
              <a:ext cx="263537" cy="3972"/>
            </a:xfrm>
            <a:custGeom>
              <a:rect b="b" l="l" r="r" t="t"/>
              <a:pathLst>
                <a:path extrusionOk="0" h="51" w="3384">
                  <a:moveTo>
                    <a:pt x="0" y="0"/>
                  </a:moveTo>
                  <a:lnTo>
                    <a:pt x="0" y="50"/>
                  </a:lnTo>
                  <a:lnTo>
                    <a:pt x="3384" y="50"/>
                  </a:lnTo>
                  <a:lnTo>
                    <a:pt x="33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7"/>
            <p:cNvSpPr/>
            <p:nvPr/>
          </p:nvSpPr>
          <p:spPr>
            <a:xfrm>
              <a:off x="7669862" y="3319173"/>
              <a:ext cx="263537" cy="5919"/>
            </a:xfrm>
            <a:custGeom>
              <a:rect b="b" l="l" r="r" t="t"/>
              <a:pathLst>
                <a:path extrusionOk="0" h="76" w="3384">
                  <a:moveTo>
                    <a:pt x="0" y="1"/>
                  </a:moveTo>
                  <a:lnTo>
                    <a:pt x="0" y="76"/>
                  </a:lnTo>
                  <a:lnTo>
                    <a:pt x="3384" y="76"/>
                  </a:lnTo>
                  <a:lnTo>
                    <a:pt x="338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7"/>
            <p:cNvSpPr/>
            <p:nvPr/>
          </p:nvSpPr>
          <p:spPr>
            <a:xfrm>
              <a:off x="7669862" y="3366054"/>
              <a:ext cx="263537" cy="5919"/>
            </a:xfrm>
            <a:custGeom>
              <a:rect b="b" l="l" r="r" t="t"/>
              <a:pathLst>
                <a:path extrusionOk="0" h="76" w="3384">
                  <a:moveTo>
                    <a:pt x="0" y="0"/>
                  </a:moveTo>
                  <a:lnTo>
                    <a:pt x="0" y="75"/>
                  </a:lnTo>
                  <a:lnTo>
                    <a:pt x="3384" y="75"/>
                  </a:lnTo>
                  <a:lnTo>
                    <a:pt x="338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7"/>
            <p:cNvSpPr/>
            <p:nvPr/>
          </p:nvSpPr>
          <p:spPr>
            <a:xfrm>
              <a:off x="6321139" y="3422669"/>
              <a:ext cx="144541" cy="42988"/>
            </a:xfrm>
            <a:custGeom>
              <a:rect b="b" l="l" r="r" t="t"/>
              <a:pathLst>
                <a:path extrusionOk="0" h="552" w="1856">
                  <a:moveTo>
                    <a:pt x="277" y="0"/>
                  </a:moveTo>
                  <a:cubicBezTo>
                    <a:pt x="126" y="0"/>
                    <a:pt x="1" y="125"/>
                    <a:pt x="1" y="276"/>
                  </a:cubicBezTo>
                  <a:cubicBezTo>
                    <a:pt x="1" y="426"/>
                    <a:pt x="126" y="551"/>
                    <a:pt x="277" y="551"/>
                  </a:cubicBezTo>
                  <a:lnTo>
                    <a:pt x="1580" y="551"/>
                  </a:lnTo>
                  <a:cubicBezTo>
                    <a:pt x="1730" y="551"/>
                    <a:pt x="1856" y="426"/>
                    <a:pt x="1856" y="276"/>
                  </a:cubicBezTo>
                  <a:cubicBezTo>
                    <a:pt x="1856" y="125"/>
                    <a:pt x="1730" y="0"/>
                    <a:pt x="15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7"/>
            <p:cNvSpPr/>
            <p:nvPr/>
          </p:nvSpPr>
          <p:spPr>
            <a:xfrm>
              <a:off x="6567069" y="3422669"/>
              <a:ext cx="144541" cy="42988"/>
            </a:xfrm>
            <a:custGeom>
              <a:rect b="b" l="l" r="r" t="t"/>
              <a:pathLst>
                <a:path extrusionOk="0" h="552" w="1856">
                  <a:moveTo>
                    <a:pt x="277" y="0"/>
                  </a:moveTo>
                  <a:cubicBezTo>
                    <a:pt x="126" y="0"/>
                    <a:pt x="1" y="125"/>
                    <a:pt x="1" y="276"/>
                  </a:cubicBezTo>
                  <a:cubicBezTo>
                    <a:pt x="1" y="426"/>
                    <a:pt x="126" y="551"/>
                    <a:pt x="277" y="551"/>
                  </a:cubicBezTo>
                  <a:lnTo>
                    <a:pt x="1555" y="551"/>
                  </a:lnTo>
                  <a:cubicBezTo>
                    <a:pt x="1730" y="551"/>
                    <a:pt x="1856" y="426"/>
                    <a:pt x="1856" y="276"/>
                  </a:cubicBezTo>
                  <a:cubicBezTo>
                    <a:pt x="1856" y="125"/>
                    <a:pt x="1730" y="0"/>
                    <a:pt x="155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7"/>
            <p:cNvSpPr/>
            <p:nvPr/>
          </p:nvSpPr>
          <p:spPr>
            <a:xfrm>
              <a:off x="7172160" y="3422669"/>
              <a:ext cx="144463" cy="42988"/>
            </a:xfrm>
            <a:custGeom>
              <a:rect b="b" l="l" r="r" t="t"/>
              <a:pathLst>
                <a:path extrusionOk="0" h="552" w="1855">
                  <a:moveTo>
                    <a:pt x="301" y="0"/>
                  </a:moveTo>
                  <a:cubicBezTo>
                    <a:pt x="126" y="0"/>
                    <a:pt x="0" y="125"/>
                    <a:pt x="0" y="276"/>
                  </a:cubicBezTo>
                  <a:cubicBezTo>
                    <a:pt x="0" y="426"/>
                    <a:pt x="126" y="551"/>
                    <a:pt x="301" y="551"/>
                  </a:cubicBezTo>
                  <a:lnTo>
                    <a:pt x="1579" y="551"/>
                  </a:lnTo>
                  <a:cubicBezTo>
                    <a:pt x="1730" y="551"/>
                    <a:pt x="1855" y="426"/>
                    <a:pt x="1855" y="276"/>
                  </a:cubicBezTo>
                  <a:cubicBezTo>
                    <a:pt x="1855" y="125"/>
                    <a:pt x="1730" y="0"/>
                    <a:pt x="15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7"/>
            <p:cNvSpPr/>
            <p:nvPr/>
          </p:nvSpPr>
          <p:spPr>
            <a:xfrm>
              <a:off x="7418091" y="3422669"/>
              <a:ext cx="144463" cy="42988"/>
            </a:xfrm>
            <a:custGeom>
              <a:rect b="b" l="l" r="r" t="t"/>
              <a:pathLst>
                <a:path extrusionOk="0" h="552" w="1855">
                  <a:moveTo>
                    <a:pt x="276" y="0"/>
                  </a:moveTo>
                  <a:cubicBezTo>
                    <a:pt x="126" y="0"/>
                    <a:pt x="0" y="125"/>
                    <a:pt x="0" y="276"/>
                  </a:cubicBezTo>
                  <a:cubicBezTo>
                    <a:pt x="0" y="426"/>
                    <a:pt x="126" y="551"/>
                    <a:pt x="276" y="551"/>
                  </a:cubicBezTo>
                  <a:lnTo>
                    <a:pt x="1579" y="551"/>
                  </a:lnTo>
                  <a:cubicBezTo>
                    <a:pt x="1730" y="551"/>
                    <a:pt x="1855" y="426"/>
                    <a:pt x="1855" y="276"/>
                  </a:cubicBezTo>
                  <a:cubicBezTo>
                    <a:pt x="1855" y="125"/>
                    <a:pt x="1730" y="0"/>
                    <a:pt x="15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7"/>
            <p:cNvSpPr/>
            <p:nvPr/>
          </p:nvSpPr>
          <p:spPr>
            <a:xfrm>
              <a:off x="6362179" y="3584649"/>
              <a:ext cx="150381" cy="158169"/>
            </a:xfrm>
            <a:custGeom>
              <a:rect b="b" l="l" r="r" t="t"/>
              <a:pathLst>
                <a:path extrusionOk="0" h="2031" w="1931">
                  <a:moveTo>
                    <a:pt x="0" y="0"/>
                  </a:moveTo>
                  <a:lnTo>
                    <a:pt x="953" y="2030"/>
                  </a:lnTo>
                  <a:lnTo>
                    <a:pt x="1930" y="100"/>
                  </a:lnTo>
                  <a:lnTo>
                    <a:pt x="0" y="0"/>
                  </a:lnTo>
                  <a:close/>
                </a:path>
              </a:pathLst>
            </a:custGeom>
            <a:solidFill>
              <a:srgbClr val="2126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7"/>
            <p:cNvSpPr/>
            <p:nvPr/>
          </p:nvSpPr>
          <p:spPr>
            <a:xfrm>
              <a:off x="7664021" y="3584649"/>
              <a:ext cx="150304" cy="158169"/>
            </a:xfrm>
            <a:custGeom>
              <a:rect b="b" l="l" r="r" t="t"/>
              <a:pathLst>
                <a:path extrusionOk="0" h="2031" w="1930">
                  <a:moveTo>
                    <a:pt x="0" y="0"/>
                  </a:moveTo>
                  <a:lnTo>
                    <a:pt x="953" y="2030"/>
                  </a:lnTo>
                  <a:lnTo>
                    <a:pt x="1930" y="100"/>
                  </a:lnTo>
                  <a:lnTo>
                    <a:pt x="0" y="0"/>
                  </a:lnTo>
                  <a:close/>
                </a:path>
              </a:pathLst>
            </a:custGeom>
            <a:solidFill>
              <a:srgbClr val="2126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7"/>
            <p:cNvSpPr/>
            <p:nvPr/>
          </p:nvSpPr>
          <p:spPr>
            <a:xfrm>
              <a:off x="6143583" y="1579522"/>
              <a:ext cx="1163334" cy="664529"/>
            </a:xfrm>
            <a:custGeom>
              <a:rect b="b" l="l" r="r" t="t"/>
              <a:pathLst>
                <a:path extrusionOk="0" h="8533" w="14938">
                  <a:moveTo>
                    <a:pt x="13881" y="1"/>
                  </a:moveTo>
                  <a:cubicBezTo>
                    <a:pt x="13857" y="1"/>
                    <a:pt x="13834" y="3"/>
                    <a:pt x="13810" y="9"/>
                  </a:cubicBezTo>
                  <a:lnTo>
                    <a:pt x="426" y="1863"/>
                  </a:lnTo>
                  <a:cubicBezTo>
                    <a:pt x="176" y="1888"/>
                    <a:pt x="0" y="2139"/>
                    <a:pt x="50" y="2365"/>
                  </a:cubicBezTo>
                  <a:lnTo>
                    <a:pt x="1003" y="8154"/>
                  </a:lnTo>
                  <a:cubicBezTo>
                    <a:pt x="1050" y="8365"/>
                    <a:pt x="1228" y="8532"/>
                    <a:pt x="1436" y="8532"/>
                  </a:cubicBezTo>
                  <a:cubicBezTo>
                    <a:pt x="1450" y="8532"/>
                    <a:pt x="1465" y="8532"/>
                    <a:pt x="1479" y="8530"/>
                  </a:cubicBezTo>
                  <a:lnTo>
                    <a:pt x="14512" y="7252"/>
                  </a:lnTo>
                  <a:cubicBezTo>
                    <a:pt x="14762" y="7227"/>
                    <a:pt x="14938" y="7001"/>
                    <a:pt x="14913" y="6776"/>
                  </a:cubicBezTo>
                  <a:lnTo>
                    <a:pt x="14286" y="385"/>
                  </a:lnTo>
                  <a:cubicBezTo>
                    <a:pt x="14264" y="183"/>
                    <a:pt x="14081" y="1"/>
                    <a:pt x="1388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7"/>
            <p:cNvSpPr/>
            <p:nvPr/>
          </p:nvSpPr>
          <p:spPr>
            <a:xfrm>
              <a:off x="6204092" y="1613320"/>
              <a:ext cx="1063807" cy="591480"/>
            </a:xfrm>
            <a:custGeom>
              <a:rect b="b" l="l" r="r" t="t"/>
              <a:pathLst>
                <a:path extrusionOk="0" h="7595" w="13660">
                  <a:moveTo>
                    <a:pt x="13008" y="1"/>
                  </a:moveTo>
                  <a:lnTo>
                    <a:pt x="0" y="1956"/>
                  </a:lnTo>
                  <a:lnTo>
                    <a:pt x="852" y="7595"/>
                  </a:lnTo>
                  <a:lnTo>
                    <a:pt x="13659" y="6216"/>
                  </a:lnTo>
                  <a:lnTo>
                    <a:pt x="1300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7"/>
            <p:cNvSpPr/>
            <p:nvPr/>
          </p:nvSpPr>
          <p:spPr>
            <a:xfrm>
              <a:off x="6358285" y="1806061"/>
              <a:ext cx="103499" cy="100150"/>
            </a:xfrm>
            <a:custGeom>
              <a:rect b="b" l="l" r="r" t="t"/>
              <a:pathLst>
                <a:path extrusionOk="0" h="1286" w="1329">
                  <a:moveTo>
                    <a:pt x="636" y="1"/>
                  </a:moveTo>
                  <a:cubicBezTo>
                    <a:pt x="608" y="1"/>
                    <a:pt x="580" y="3"/>
                    <a:pt x="552" y="7"/>
                  </a:cubicBezTo>
                  <a:cubicBezTo>
                    <a:pt x="226" y="57"/>
                    <a:pt x="0" y="358"/>
                    <a:pt x="50" y="684"/>
                  </a:cubicBezTo>
                  <a:lnTo>
                    <a:pt x="125" y="1285"/>
                  </a:lnTo>
                  <a:lnTo>
                    <a:pt x="1328" y="1135"/>
                  </a:lnTo>
                  <a:lnTo>
                    <a:pt x="1228" y="533"/>
                  </a:lnTo>
                  <a:cubicBezTo>
                    <a:pt x="1205" y="236"/>
                    <a:pt x="931" y="1"/>
                    <a:pt x="63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7"/>
            <p:cNvSpPr/>
            <p:nvPr/>
          </p:nvSpPr>
          <p:spPr>
            <a:xfrm>
              <a:off x="6379701" y="1991948"/>
              <a:ext cx="103577" cy="100228"/>
            </a:xfrm>
            <a:custGeom>
              <a:rect b="b" l="l" r="r" t="t"/>
              <a:pathLst>
                <a:path extrusionOk="0" h="1287" w="1330">
                  <a:moveTo>
                    <a:pt x="1204" y="1"/>
                  </a:moveTo>
                  <a:lnTo>
                    <a:pt x="1" y="151"/>
                  </a:lnTo>
                  <a:lnTo>
                    <a:pt x="101" y="753"/>
                  </a:lnTo>
                  <a:cubicBezTo>
                    <a:pt x="124" y="1071"/>
                    <a:pt x="394" y="1286"/>
                    <a:pt x="687" y="1286"/>
                  </a:cubicBezTo>
                  <a:cubicBezTo>
                    <a:pt x="717" y="1286"/>
                    <a:pt x="747" y="1284"/>
                    <a:pt x="778" y="1279"/>
                  </a:cubicBezTo>
                  <a:cubicBezTo>
                    <a:pt x="1104" y="1229"/>
                    <a:pt x="1329" y="928"/>
                    <a:pt x="1304" y="602"/>
                  </a:cubicBezTo>
                  <a:lnTo>
                    <a:pt x="120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7"/>
            <p:cNvSpPr/>
            <p:nvPr/>
          </p:nvSpPr>
          <p:spPr>
            <a:xfrm>
              <a:off x="6463651" y="1888375"/>
              <a:ext cx="103499" cy="101708"/>
            </a:xfrm>
            <a:custGeom>
              <a:rect b="b" l="l" r="r" t="t"/>
              <a:pathLst>
                <a:path extrusionOk="0" h="1306" w="1329">
                  <a:moveTo>
                    <a:pt x="651" y="1"/>
                  </a:moveTo>
                  <a:cubicBezTo>
                    <a:pt x="635" y="1"/>
                    <a:pt x="619" y="1"/>
                    <a:pt x="602" y="3"/>
                  </a:cubicBezTo>
                  <a:lnTo>
                    <a:pt x="1" y="103"/>
                  </a:lnTo>
                  <a:lnTo>
                    <a:pt x="151" y="1306"/>
                  </a:lnTo>
                  <a:lnTo>
                    <a:pt x="752" y="1206"/>
                  </a:lnTo>
                  <a:cubicBezTo>
                    <a:pt x="1103" y="1181"/>
                    <a:pt x="1329" y="855"/>
                    <a:pt x="1279" y="529"/>
                  </a:cubicBezTo>
                  <a:cubicBezTo>
                    <a:pt x="1231" y="220"/>
                    <a:pt x="958" y="1"/>
                    <a:pt x="65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7"/>
            <p:cNvSpPr/>
            <p:nvPr/>
          </p:nvSpPr>
          <p:spPr>
            <a:xfrm>
              <a:off x="6274336" y="1908077"/>
              <a:ext cx="103499" cy="101708"/>
            </a:xfrm>
            <a:custGeom>
              <a:rect b="b" l="l" r="r" t="t"/>
              <a:pathLst>
                <a:path extrusionOk="0" h="1306" w="1329">
                  <a:moveTo>
                    <a:pt x="1178" y="0"/>
                  </a:moveTo>
                  <a:lnTo>
                    <a:pt x="577" y="101"/>
                  </a:lnTo>
                  <a:cubicBezTo>
                    <a:pt x="251" y="126"/>
                    <a:pt x="0" y="451"/>
                    <a:pt x="51" y="777"/>
                  </a:cubicBezTo>
                  <a:cubicBezTo>
                    <a:pt x="98" y="1087"/>
                    <a:pt x="372" y="1305"/>
                    <a:pt x="678" y="1305"/>
                  </a:cubicBezTo>
                  <a:cubicBezTo>
                    <a:pt x="694" y="1305"/>
                    <a:pt x="711" y="1305"/>
                    <a:pt x="727" y="1304"/>
                  </a:cubicBezTo>
                  <a:lnTo>
                    <a:pt x="1329" y="1203"/>
                  </a:lnTo>
                  <a:lnTo>
                    <a:pt x="117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7"/>
            <p:cNvSpPr/>
            <p:nvPr/>
          </p:nvSpPr>
          <p:spPr>
            <a:xfrm>
              <a:off x="6668618" y="1778493"/>
              <a:ext cx="121100" cy="63470"/>
            </a:xfrm>
            <a:custGeom>
              <a:rect b="b" l="l" r="r" t="t"/>
              <a:pathLst>
                <a:path extrusionOk="0" h="815" w="1555">
                  <a:moveTo>
                    <a:pt x="1205" y="0"/>
                  </a:moveTo>
                  <a:cubicBezTo>
                    <a:pt x="1180" y="0"/>
                    <a:pt x="1154" y="4"/>
                    <a:pt x="1128" y="10"/>
                  </a:cubicBezTo>
                  <a:lnTo>
                    <a:pt x="326" y="110"/>
                  </a:lnTo>
                  <a:cubicBezTo>
                    <a:pt x="151" y="135"/>
                    <a:pt x="0" y="311"/>
                    <a:pt x="25" y="511"/>
                  </a:cubicBezTo>
                  <a:cubicBezTo>
                    <a:pt x="48" y="674"/>
                    <a:pt x="222" y="815"/>
                    <a:pt x="387" y="815"/>
                  </a:cubicBezTo>
                  <a:cubicBezTo>
                    <a:pt x="400" y="815"/>
                    <a:pt x="413" y="814"/>
                    <a:pt x="426" y="812"/>
                  </a:cubicBezTo>
                  <a:lnTo>
                    <a:pt x="1228" y="687"/>
                  </a:lnTo>
                  <a:cubicBezTo>
                    <a:pt x="1404" y="662"/>
                    <a:pt x="1554" y="486"/>
                    <a:pt x="1529" y="311"/>
                  </a:cubicBezTo>
                  <a:cubicBezTo>
                    <a:pt x="1507" y="137"/>
                    <a:pt x="1372" y="0"/>
                    <a:pt x="120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7"/>
            <p:cNvSpPr/>
            <p:nvPr/>
          </p:nvSpPr>
          <p:spPr>
            <a:xfrm>
              <a:off x="6680300" y="1888297"/>
              <a:ext cx="121100" cy="63003"/>
            </a:xfrm>
            <a:custGeom>
              <a:rect b="b" l="l" r="r" t="t"/>
              <a:pathLst>
                <a:path extrusionOk="0" h="809" w="1555">
                  <a:moveTo>
                    <a:pt x="1174" y="0"/>
                  </a:moveTo>
                  <a:cubicBezTo>
                    <a:pt x="1158" y="0"/>
                    <a:pt x="1143" y="2"/>
                    <a:pt x="1128" y="4"/>
                  </a:cubicBezTo>
                  <a:lnTo>
                    <a:pt x="326" y="104"/>
                  </a:lnTo>
                  <a:cubicBezTo>
                    <a:pt x="151" y="129"/>
                    <a:pt x="1" y="304"/>
                    <a:pt x="26" y="505"/>
                  </a:cubicBezTo>
                  <a:cubicBezTo>
                    <a:pt x="48" y="688"/>
                    <a:pt x="197" y="809"/>
                    <a:pt x="376" y="809"/>
                  </a:cubicBezTo>
                  <a:cubicBezTo>
                    <a:pt x="393" y="809"/>
                    <a:pt x="410" y="808"/>
                    <a:pt x="427" y="806"/>
                  </a:cubicBezTo>
                  <a:lnTo>
                    <a:pt x="1229" y="705"/>
                  </a:lnTo>
                  <a:cubicBezTo>
                    <a:pt x="1404" y="680"/>
                    <a:pt x="1554" y="480"/>
                    <a:pt x="1529" y="304"/>
                  </a:cubicBezTo>
                  <a:cubicBezTo>
                    <a:pt x="1506" y="121"/>
                    <a:pt x="1337" y="0"/>
                    <a:pt x="11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7"/>
            <p:cNvSpPr/>
            <p:nvPr/>
          </p:nvSpPr>
          <p:spPr>
            <a:xfrm>
              <a:off x="6674459" y="2034079"/>
              <a:ext cx="66430" cy="60355"/>
            </a:xfrm>
            <a:custGeom>
              <a:rect b="b" l="l" r="r" t="t"/>
              <a:pathLst>
                <a:path extrusionOk="0" h="775" w="853">
                  <a:moveTo>
                    <a:pt x="413" y="0"/>
                  </a:moveTo>
                  <a:cubicBezTo>
                    <a:pt x="245" y="0"/>
                    <a:pt x="93" y="120"/>
                    <a:pt x="50" y="312"/>
                  </a:cubicBezTo>
                  <a:cubicBezTo>
                    <a:pt x="0" y="513"/>
                    <a:pt x="126" y="713"/>
                    <a:pt x="326" y="763"/>
                  </a:cubicBezTo>
                  <a:cubicBezTo>
                    <a:pt x="360" y="771"/>
                    <a:pt x="393" y="774"/>
                    <a:pt x="425" y="774"/>
                  </a:cubicBezTo>
                  <a:cubicBezTo>
                    <a:pt x="608" y="774"/>
                    <a:pt x="760" y="658"/>
                    <a:pt x="802" y="488"/>
                  </a:cubicBezTo>
                  <a:cubicBezTo>
                    <a:pt x="852" y="262"/>
                    <a:pt x="727" y="61"/>
                    <a:pt x="502" y="11"/>
                  </a:cubicBezTo>
                  <a:cubicBezTo>
                    <a:pt x="472" y="4"/>
                    <a:pt x="442" y="0"/>
                    <a:pt x="41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7"/>
            <p:cNvSpPr/>
            <p:nvPr/>
          </p:nvSpPr>
          <p:spPr>
            <a:xfrm>
              <a:off x="6793530" y="2022398"/>
              <a:ext cx="68376" cy="60277"/>
            </a:xfrm>
            <a:custGeom>
              <a:rect b="b" l="l" r="r" t="t"/>
              <a:pathLst>
                <a:path extrusionOk="0" h="774" w="878">
                  <a:moveTo>
                    <a:pt x="437" y="0"/>
                  </a:moveTo>
                  <a:cubicBezTo>
                    <a:pt x="263" y="0"/>
                    <a:pt x="93" y="119"/>
                    <a:pt x="50" y="312"/>
                  </a:cubicBezTo>
                  <a:cubicBezTo>
                    <a:pt x="0" y="512"/>
                    <a:pt x="125" y="713"/>
                    <a:pt x="351" y="763"/>
                  </a:cubicBezTo>
                  <a:cubicBezTo>
                    <a:pt x="381" y="770"/>
                    <a:pt x="411" y="774"/>
                    <a:pt x="442" y="774"/>
                  </a:cubicBezTo>
                  <a:cubicBezTo>
                    <a:pt x="615" y="774"/>
                    <a:pt x="785" y="658"/>
                    <a:pt x="827" y="487"/>
                  </a:cubicBezTo>
                  <a:cubicBezTo>
                    <a:pt x="877" y="262"/>
                    <a:pt x="727" y="61"/>
                    <a:pt x="526" y="11"/>
                  </a:cubicBezTo>
                  <a:cubicBezTo>
                    <a:pt x="497" y="4"/>
                    <a:pt x="467" y="0"/>
                    <a:pt x="43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7"/>
            <p:cNvSpPr/>
            <p:nvPr/>
          </p:nvSpPr>
          <p:spPr>
            <a:xfrm>
              <a:off x="6908630" y="1809254"/>
              <a:ext cx="111365" cy="101942"/>
            </a:xfrm>
            <a:custGeom>
              <a:rect b="b" l="l" r="r" t="t"/>
              <a:pathLst>
                <a:path extrusionOk="0" h="1309" w="1430">
                  <a:moveTo>
                    <a:pt x="705" y="0"/>
                  </a:moveTo>
                  <a:cubicBezTo>
                    <a:pt x="409" y="0"/>
                    <a:pt x="141" y="191"/>
                    <a:pt x="76" y="492"/>
                  </a:cubicBezTo>
                  <a:cubicBezTo>
                    <a:pt x="1" y="843"/>
                    <a:pt x="201" y="1194"/>
                    <a:pt x="552" y="1294"/>
                  </a:cubicBezTo>
                  <a:cubicBezTo>
                    <a:pt x="598" y="1304"/>
                    <a:pt x="643" y="1309"/>
                    <a:pt x="688" y="1309"/>
                  </a:cubicBezTo>
                  <a:cubicBezTo>
                    <a:pt x="990" y="1309"/>
                    <a:pt x="1264" y="1098"/>
                    <a:pt x="1329" y="793"/>
                  </a:cubicBezTo>
                  <a:cubicBezTo>
                    <a:pt x="1429" y="442"/>
                    <a:pt x="1204" y="91"/>
                    <a:pt x="853" y="16"/>
                  </a:cubicBezTo>
                  <a:cubicBezTo>
                    <a:pt x="804" y="6"/>
                    <a:pt x="754" y="0"/>
                    <a:pt x="7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7"/>
            <p:cNvSpPr/>
            <p:nvPr/>
          </p:nvSpPr>
          <p:spPr>
            <a:xfrm>
              <a:off x="7035489" y="1715570"/>
              <a:ext cx="111365" cy="101942"/>
            </a:xfrm>
            <a:custGeom>
              <a:rect b="b" l="l" r="r" t="t"/>
              <a:pathLst>
                <a:path extrusionOk="0" h="1309" w="1430">
                  <a:moveTo>
                    <a:pt x="706" y="0"/>
                  </a:moveTo>
                  <a:cubicBezTo>
                    <a:pt x="409" y="0"/>
                    <a:pt x="141" y="191"/>
                    <a:pt x="76" y="492"/>
                  </a:cubicBezTo>
                  <a:cubicBezTo>
                    <a:pt x="1" y="843"/>
                    <a:pt x="201" y="1194"/>
                    <a:pt x="552" y="1294"/>
                  </a:cubicBezTo>
                  <a:cubicBezTo>
                    <a:pt x="598" y="1304"/>
                    <a:pt x="643" y="1309"/>
                    <a:pt x="688" y="1309"/>
                  </a:cubicBezTo>
                  <a:cubicBezTo>
                    <a:pt x="990" y="1309"/>
                    <a:pt x="1264" y="1098"/>
                    <a:pt x="1329" y="793"/>
                  </a:cubicBezTo>
                  <a:cubicBezTo>
                    <a:pt x="1430" y="442"/>
                    <a:pt x="1204" y="91"/>
                    <a:pt x="853" y="16"/>
                  </a:cubicBezTo>
                  <a:cubicBezTo>
                    <a:pt x="804" y="6"/>
                    <a:pt x="754" y="0"/>
                    <a:pt x="70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7"/>
            <p:cNvSpPr/>
            <p:nvPr/>
          </p:nvSpPr>
          <p:spPr>
            <a:xfrm>
              <a:off x="6965246" y="1939383"/>
              <a:ext cx="111365" cy="100773"/>
            </a:xfrm>
            <a:custGeom>
              <a:rect b="b" l="l" r="r" t="t"/>
              <a:pathLst>
                <a:path extrusionOk="0" h="1294" w="1430">
                  <a:moveTo>
                    <a:pt x="709" y="0"/>
                  </a:moveTo>
                  <a:cubicBezTo>
                    <a:pt x="420" y="0"/>
                    <a:pt x="160" y="206"/>
                    <a:pt x="76" y="501"/>
                  </a:cubicBezTo>
                  <a:cubicBezTo>
                    <a:pt x="1" y="851"/>
                    <a:pt x="226" y="1202"/>
                    <a:pt x="577" y="1277"/>
                  </a:cubicBezTo>
                  <a:cubicBezTo>
                    <a:pt x="627" y="1288"/>
                    <a:pt x="676" y="1293"/>
                    <a:pt x="725" y="1293"/>
                  </a:cubicBezTo>
                  <a:cubicBezTo>
                    <a:pt x="1021" y="1293"/>
                    <a:pt x="1289" y="1103"/>
                    <a:pt x="1354" y="801"/>
                  </a:cubicBezTo>
                  <a:cubicBezTo>
                    <a:pt x="1429" y="450"/>
                    <a:pt x="1229" y="100"/>
                    <a:pt x="878" y="24"/>
                  </a:cubicBezTo>
                  <a:cubicBezTo>
                    <a:pt x="821" y="8"/>
                    <a:pt x="764" y="0"/>
                    <a:pt x="70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7"/>
            <p:cNvSpPr/>
            <p:nvPr/>
          </p:nvSpPr>
          <p:spPr>
            <a:xfrm>
              <a:off x="7092104" y="1845699"/>
              <a:ext cx="111365" cy="100773"/>
            </a:xfrm>
            <a:custGeom>
              <a:rect b="b" l="l" r="r" t="t"/>
              <a:pathLst>
                <a:path extrusionOk="0" h="1294" w="1430">
                  <a:moveTo>
                    <a:pt x="709" y="0"/>
                  </a:moveTo>
                  <a:cubicBezTo>
                    <a:pt x="420" y="0"/>
                    <a:pt x="160" y="206"/>
                    <a:pt x="76" y="501"/>
                  </a:cubicBezTo>
                  <a:cubicBezTo>
                    <a:pt x="1" y="851"/>
                    <a:pt x="226" y="1202"/>
                    <a:pt x="577" y="1277"/>
                  </a:cubicBezTo>
                  <a:cubicBezTo>
                    <a:pt x="627" y="1288"/>
                    <a:pt x="676" y="1293"/>
                    <a:pt x="725" y="1293"/>
                  </a:cubicBezTo>
                  <a:cubicBezTo>
                    <a:pt x="1021" y="1293"/>
                    <a:pt x="1290" y="1103"/>
                    <a:pt x="1354" y="801"/>
                  </a:cubicBezTo>
                  <a:cubicBezTo>
                    <a:pt x="1429" y="450"/>
                    <a:pt x="1229" y="100"/>
                    <a:pt x="878" y="24"/>
                  </a:cubicBezTo>
                  <a:cubicBezTo>
                    <a:pt x="821" y="8"/>
                    <a:pt x="764" y="0"/>
                    <a:pt x="70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7"/>
            <p:cNvSpPr/>
            <p:nvPr/>
          </p:nvSpPr>
          <p:spPr>
            <a:xfrm>
              <a:off x="6299723" y="1660045"/>
              <a:ext cx="152328" cy="58798"/>
            </a:xfrm>
            <a:custGeom>
              <a:rect b="b" l="l" r="r" t="t"/>
              <a:pathLst>
                <a:path extrusionOk="0" h="755" w="1956">
                  <a:moveTo>
                    <a:pt x="1374" y="0"/>
                  </a:moveTo>
                  <a:cubicBezTo>
                    <a:pt x="1359" y="0"/>
                    <a:pt x="1344" y="1"/>
                    <a:pt x="1329" y="2"/>
                  </a:cubicBezTo>
                  <a:lnTo>
                    <a:pt x="527" y="103"/>
                  </a:lnTo>
                  <a:cubicBezTo>
                    <a:pt x="226" y="153"/>
                    <a:pt x="0" y="428"/>
                    <a:pt x="25" y="754"/>
                  </a:cubicBezTo>
                  <a:lnTo>
                    <a:pt x="1955" y="504"/>
                  </a:lnTo>
                  <a:cubicBezTo>
                    <a:pt x="1931" y="218"/>
                    <a:pt x="1659" y="0"/>
                    <a:pt x="13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7"/>
            <p:cNvSpPr/>
            <p:nvPr/>
          </p:nvSpPr>
          <p:spPr>
            <a:xfrm>
              <a:off x="6904736" y="1577653"/>
              <a:ext cx="154275" cy="57240"/>
            </a:xfrm>
            <a:custGeom>
              <a:rect b="b" l="l" r="r" t="t"/>
              <a:pathLst>
                <a:path extrusionOk="0" h="735" w="1981">
                  <a:moveTo>
                    <a:pt x="1438" y="1"/>
                  </a:moveTo>
                  <a:cubicBezTo>
                    <a:pt x="1410" y="1"/>
                    <a:pt x="1382" y="3"/>
                    <a:pt x="1354" y="8"/>
                  </a:cubicBezTo>
                  <a:lnTo>
                    <a:pt x="552" y="108"/>
                  </a:lnTo>
                  <a:cubicBezTo>
                    <a:pt x="226" y="133"/>
                    <a:pt x="1" y="434"/>
                    <a:pt x="51" y="734"/>
                  </a:cubicBezTo>
                  <a:lnTo>
                    <a:pt x="1981" y="509"/>
                  </a:lnTo>
                  <a:cubicBezTo>
                    <a:pt x="1958" y="214"/>
                    <a:pt x="1709" y="1"/>
                    <a:pt x="1438" y="1"/>
                  </a:cubicBezTo>
                  <a:close/>
                </a:path>
              </a:pathLst>
            </a:custGeom>
            <a:solidFill>
              <a:srgbClr val="512A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3" name="Google Shape;1033;p37"/>
          <p:cNvSpPr/>
          <p:nvPr/>
        </p:nvSpPr>
        <p:spPr>
          <a:xfrm rot="-767447">
            <a:off x="5127167" y="1322995"/>
            <a:ext cx="480310" cy="140628"/>
          </a:xfrm>
          <a:custGeom>
            <a:rect b="b" l="l" r="r" t="t"/>
            <a:pathLst>
              <a:path extrusionOk="0" h="1321" w="4512">
                <a:moveTo>
                  <a:pt x="3297" y="1"/>
                </a:moveTo>
                <a:cubicBezTo>
                  <a:pt x="3267" y="1"/>
                  <a:pt x="3238" y="13"/>
                  <a:pt x="3209" y="42"/>
                </a:cubicBezTo>
                <a:lnTo>
                  <a:pt x="2181" y="844"/>
                </a:lnTo>
                <a:lnTo>
                  <a:pt x="1229" y="167"/>
                </a:lnTo>
                <a:cubicBezTo>
                  <a:pt x="1198" y="157"/>
                  <a:pt x="1171" y="151"/>
                  <a:pt x="1146" y="151"/>
                </a:cubicBezTo>
                <a:cubicBezTo>
                  <a:pt x="1112" y="151"/>
                  <a:pt x="1083" y="163"/>
                  <a:pt x="1053" y="193"/>
                </a:cubicBezTo>
                <a:lnTo>
                  <a:pt x="51" y="1095"/>
                </a:lnTo>
                <a:cubicBezTo>
                  <a:pt x="1" y="1145"/>
                  <a:pt x="1" y="1220"/>
                  <a:pt x="51" y="1270"/>
                </a:cubicBezTo>
                <a:cubicBezTo>
                  <a:pt x="76" y="1320"/>
                  <a:pt x="101" y="1320"/>
                  <a:pt x="151" y="1320"/>
                </a:cubicBezTo>
                <a:cubicBezTo>
                  <a:pt x="176" y="1320"/>
                  <a:pt x="226" y="1320"/>
                  <a:pt x="251" y="1295"/>
                </a:cubicBezTo>
                <a:lnTo>
                  <a:pt x="1154" y="468"/>
                </a:lnTo>
                <a:lnTo>
                  <a:pt x="2106" y="1120"/>
                </a:lnTo>
                <a:cubicBezTo>
                  <a:pt x="2131" y="1132"/>
                  <a:pt x="2162" y="1139"/>
                  <a:pt x="2191" y="1139"/>
                </a:cubicBezTo>
                <a:cubicBezTo>
                  <a:pt x="2219" y="1139"/>
                  <a:pt x="2244" y="1132"/>
                  <a:pt x="2256" y="1120"/>
                </a:cubicBezTo>
                <a:lnTo>
                  <a:pt x="3309" y="318"/>
                </a:lnTo>
                <a:lnTo>
                  <a:pt x="4286" y="844"/>
                </a:lnTo>
                <a:cubicBezTo>
                  <a:pt x="4307" y="851"/>
                  <a:pt x="4327" y="854"/>
                  <a:pt x="4346" y="854"/>
                </a:cubicBezTo>
                <a:cubicBezTo>
                  <a:pt x="4398" y="854"/>
                  <a:pt x="4443" y="831"/>
                  <a:pt x="4462" y="794"/>
                </a:cubicBezTo>
                <a:cubicBezTo>
                  <a:pt x="4512" y="719"/>
                  <a:pt x="4487" y="644"/>
                  <a:pt x="4412" y="594"/>
                </a:cubicBezTo>
                <a:lnTo>
                  <a:pt x="3359" y="17"/>
                </a:lnTo>
                <a:cubicBezTo>
                  <a:pt x="3338" y="7"/>
                  <a:pt x="3318" y="1"/>
                  <a:pt x="32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38"/>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USER</a:t>
            </a:r>
            <a:r>
              <a:rPr lang="en"/>
              <a:t> PERSONA PROFILE</a:t>
            </a:r>
            <a:endParaRPr/>
          </a:p>
        </p:txBody>
      </p:sp>
      <p:sp>
        <p:nvSpPr>
          <p:cNvPr id="1039" name="Google Shape;1039;p38"/>
          <p:cNvSpPr txBox="1"/>
          <p:nvPr/>
        </p:nvSpPr>
        <p:spPr>
          <a:xfrm>
            <a:off x="720000" y="1340025"/>
            <a:ext cx="24327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AGE RANGE</a:t>
            </a:r>
            <a:endParaRPr sz="1600">
              <a:solidFill>
                <a:schemeClr val="dk2"/>
              </a:solidFill>
              <a:latin typeface="Press Start 2P"/>
              <a:ea typeface="Press Start 2P"/>
              <a:cs typeface="Press Start 2P"/>
              <a:sym typeface="Press Start 2P"/>
            </a:endParaRPr>
          </a:p>
        </p:txBody>
      </p:sp>
      <p:sp>
        <p:nvSpPr>
          <p:cNvPr id="1040" name="Google Shape;1040;p38"/>
          <p:cNvSpPr txBox="1"/>
          <p:nvPr/>
        </p:nvSpPr>
        <p:spPr>
          <a:xfrm>
            <a:off x="720000" y="2615913"/>
            <a:ext cx="24327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TARGET LOCATIONS</a:t>
            </a:r>
            <a:endParaRPr sz="1600">
              <a:solidFill>
                <a:schemeClr val="dk2"/>
              </a:solidFill>
              <a:latin typeface="Press Start 2P"/>
              <a:ea typeface="Press Start 2P"/>
              <a:cs typeface="Press Start 2P"/>
              <a:sym typeface="Press Start 2P"/>
            </a:endParaRPr>
          </a:p>
        </p:txBody>
      </p:sp>
      <p:sp>
        <p:nvSpPr>
          <p:cNvPr id="1041" name="Google Shape;1041;p38"/>
          <p:cNvSpPr txBox="1"/>
          <p:nvPr/>
        </p:nvSpPr>
        <p:spPr>
          <a:xfrm>
            <a:off x="720000" y="3122025"/>
            <a:ext cx="1182900" cy="296100"/>
          </a:xfrm>
          <a:prstGeom prst="rect">
            <a:avLst/>
          </a:prstGeom>
          <a:noFill/>
          <a:ln>
            <a:noFill/>
          </a:ln>
        </p:spPr>
        <p:txBody>
          <a:bodyPr anchorCtr="0" anchor="ctr" bIns="91425" lIns="91425" spcFirstLastPara="1" rIns="91425" wrap="square" tIns="91425">
            <a:noAutofit/>
          </a:bodyPr>
          <a:lstStyle/>
          <a:p>
            <a:pPr indent="-226059" lvl="0" marL="237743" rtl="0" algn="l">
              <a:spcBef>
                <a:spcPts val="0"/>
              </a:spcBef>
              <a:spcAft>
                <a:spcPts val="0"/>
              </a:spcAft>
              <a:buClr>
                <a:schemeClr val="dk1"/>
              </a:buClr>
              <a:buSzPts val="1400"/>
              <a:buFont typeface="Anaheim"/>
              <a:buChar char="●"/>
            </a:pPr>
            <a:r>
              <a:rPr lang="en">
                <a:solidFill>
                  <a:schemeClr val="dk1"/>
                </a:solidFill>
                <a:latin typeface="Anaheim"/>
                <a:ea typeface="Anaheim"/>
                <a:cs typeface="Anaheim"/>
                <a:sym typeface="Anaheim"/>
              </a:rPr>
              <a:t>Romania</a:t>
            </a:r>
            <a:endParaRPr>
              <a:solidFill>
                <a:schemeClr val="dk1"/>
              </a:solidFill>
              <a:latin typeface="Anaheim"/>
              <a:ea typeface="Anaheim"/>
              <a:cs typeface="Anaheim"/>
              <a:sym typeface="Anaheim"/>
            </a:endParaRPr>
          </a:p>
        </p:txBody>
      </p:sp>
      <p:sp>
        <p:nvSpPr>
          <p:cNvPr id="1042" name="Google Shape;1042;p38"/>
          <p:cNvSpPr txBox="1"/>
          <p:nvPr/>
        </p:nvSpPr>
        <p:spPr>
          <a:xfrm>
            <a:off x="720000" y="3829275"/>
            <a:ext cx="1182900" cy="296100"/>
          </a:xfrm>
          <a:prstGeom prst="rect">
            <a:avLst/>
          </a:prstGeom>
          <a:noFill/>
          <a:ln>
            <a:noFill/>
          </a:ln>
        </p:spPr>
        <p:txBody>
          <a:bodyPr anchorCtr="0" anchor="ctr" bIns="91425" lIns="91425" spcFirstLastPara="1" rIns="91425" wrap="square" tIns="91425">
            <a:noAutofit/>
          </a:bodyPr>
          <a:lstStyle/>
          <a:p>
            <a:pPr indent="-226059" lvl="0" marL="237743" rtl="0" algn="l">
              <a:spcBef>
                <a:spcPts val="0"/>
              </a:spcBef>
              <a:spcAft>
                <a:spcPts val="0"/>
              </a:spcAft>
              <a:buClr>
                <a:schemeClr val="dk1"/>
              </a:buClr>
              <a:buSzPts val="1400"/>
              <a:buFont typeface="Anaheim"/>
              <a:buChar char="●"/>
            </a:pPr>
            <a:r>
              <a:rPr lang="en">
                <a:solidFill>
                  <a:schemeClr val="dk1"/>
                </a:solidFill>
                <a:latin typeface="Anaheim"/>
                <a:ea typeface="Anaheim"/>
                <a:cs typeface="Anaheim"/>
                <a:sym typeface="Anaheim"/>
              </a:rPr>
              <a:t>Australia</a:t>
            </a:r>
            <a:endParaRPr>
              <a:solidFill>
                <a:schemeClr val="dk1"/>
              </a:solidFill>
              <a:latin typeface="Anaheim"/>
              <a:ea typeface="Anaheim"/>
              <a:cs typeface="Anaheim"/>
              <a:sym typeface="Anaheim"/>
            </a:endParaRPr>
          </a:p>
        </p:txBody>
      </p:sp>
      <p:sp>
        <p:nvSpPr>
          <p:cNvPr id="1043" name="Google Shape;1043;p38"/>
          <p:cNvSpPr txBox="1"/>
          <p:nvPr/>
        </p:nvSpPr>
        <p:spPr>
          <a:xfrm>
            <a:off x="720000" y="3475650"/>
            <a:ext cx="1182900" cy="296100"/>
          </a:xfrm>
          <a:prstGeom prst="rect">
            <a:avLst/>
          </a:prstGeom>
          <a:noFill/>
          <a:ln>
            <a:noFill/>
          </a:ln>
        </p:spPr>
        <p:txBody>
          <a:bodyPr anchorCtr="0" anchor="ctr" bIns="91425" lIns="91425" spcFirstLastPara="1" rIns="91425" wrap="square" tIns="91425">
            <a:noAutofit/>
          </a:bodyPr>
          <a:lstStyle/>
          <a:p>
            <a:pPr indent="-226059" lvl="0" marL="237743" rtl="0" algn="l">
              <a:spcBef>
                <a:spcPts val="0"/>
              </a:spcBef>
              <a:spcAft>
                <a:spcPts val="0"/>
              </a:spcAft>
              <a:buClr>
                <a:schemeClr val="dk1"/>
              </a:buClr>
              <a:buSzPts val="1400"/>
              <a:buFont typeface="Anaheim"/>
              <a:buChar char="●"/>
            </a:pPr>
            <a:r>
              <a:rPr lang="en">
                <a:solidFill>
                  <a:schemeClr val="dk1"/>
                </a:solidFill>
                <a:latin typeface="Anaheim"/>
                <a:ea typeface="Anaheim"/>
                <a:cs typeface="Anaheim"/>
                <a:sym typeface="Anaheim"/>
              </a:rPr>
              <a:t>United Kingdom</a:t>
            </a:r>
            <a:endParaRPr>
              <a:solidFill>
                <a:schemeClr val="dk1"/>
              </a:solidFill>
              <a:latin typeface="Anaheim"/>
              <a:ea typeface="Anaheim"/>
              <a:cs typeface="Anaheim"/>
              <a:sym typeface="Anaheim"/>
            </a:endParaRPr>
          </a:p>
        </p:txBody>
      </p:sp>
      <p:sp>
        <p:nvSpPr>
          <p:cNvPr id="1044" name="Google Shape;1044;p38"/>
          <p:cNvSpPr txBox="1"/>
          <p:nvPr/>
        </p:nvSpPr>
        <p:spPr>
          <a:xfrm>
            <a:off x="2141675" y="3122025"/>
            <a:ext cx="1182900" cy="296100"/>
          </a:xfrm>
          <a:prstGeom prst="rect">
            <a:avLst/>
          </a:prstGeom>
          <a:noFill/>
          <a:ln>
            <a:noFill/>
          </a:ln>
        </p:spPr>
        <p:txBody>
          <a:bodyPr anchorCtr="0" anchor="ctr" bIns="91425" lIns="91425" spcFirstLastPara="1" rIns="91425" wrap="square" tIns="91425">
            <a:noAutofit/>
          </a:bodyPr>
          <a:lstStyle/>
          <a:p>
            <a:pPr indent="-226059" lvl="0" marL="237743" rtl="0" algn="l">
              <a:spcBef>
                <a:spcPts val="0"/>
              </a:spcBef>
              <a:spcAft>
                <a:spcPts val="0"/>
              </a:spcAft>
              <a:buClr>
                <a:schemeClr val="dk1"/>
              </a:buClr>
              <a:buSzPts val="1400"/>
              <a:buFont typeface="Anaheim"/>
              <a:buChar char="●"/>
            </a:pPr>
            <a:r>
              <a:rPr lang="en">
                <a:solidFill>
                  <a:schemeClr val="dk1"/>
                </a:solidFill>
                <a:latin typeface="Anaheim"/>
                <a:ea typeface="Anaheim"/>
                <a:cs typeface="Anaheim"/>
                <a:sym typeface="Anaheim"/>
              </a:rPr>
              <a:t>Germany</a:t>
            </a:r>
            <a:endParaRPr>
              <a:solidFill>
                <a:schemeClr val="dk1"/>
              </a:solidFill>
              <a:latin typeface="Anaheim"/>
              <a:ea typeface="Anaheim"/>
              <a:cs typeface="Anaheim"/>
              <a:sym typeface="Anaheim"/>
            </a:endParaRPr>
          </a:p>
        </p:txBody>
      </p:sp>
      <p:sp>
        <p:nvSpPr>
          <p:cNvPr id="1045" name="Google Shape;1045;p38"/>
          <p:cNvSpPr txBox="1"/>
          <p:nvPr/>
        </p:nvSpPr>
        <p:spPr>
          <a:xfrm>
            <a:off x="2141675" y="3829275"/>
            <a:ext cx="1182900" cy="296100"/>
          </a:xfrm>
          <a:prstGeom prst="rect">
            <a:avLst/>
          </a:prstGeom>
          <a:noFill/>
          <a:ln>
            <a:noFill/>
          </a:ln>
        </p:spPr>
        <p:txBody>
          <a:bodyPr anchorCtr="0" anchor="ctr" bIns="91425" lIns="91425" spcFirstLastPara="1" rIns="91425" wrap="square" tIns="91425">
            <a:noAutofit/>
          </a:bodyPr>
          <a:lstStyle/>
          <a:p>
            <a:pPr indent="-226059" lvl="0" marL="237743" rtl="0" algn="l">
              <a:spcBef>
                <a:spcPts val="0"/>
              </a:spcBef>
              <a:spcAft>
                <a:spcPts val="0"/>
              </a:spcAft>
              <a:buClr>
                <a:schemeClr val="dk1"/>
              </a:buClr>
              <a:buSzPts val="1400"/>
              <a:buFont typeface="Anaheim"/>
              <a:buChar char="●"/>
            </a:pPr>
            <a:r>
              <a:rPr lang="en">
                <a:solidFill>
                  <a:schemeClr val="dk1"/>
                </a:solidFill>
                <a:latin typeface="Anaheim"/>
                <a:ea typeface="Anaheim"/>
                <a:cs typeface="Anaheim"/>
                <a:sym typeface="Anaheim"/>
              </a:rPr>
              <a:t>Japan</a:t>
            </a:r>
            <a:endParaRPr>
              <a:solidFill>
                <a:schemeClr val="dk1"/>
              </a:solidFill>
              <a:latin typeface="Anaheim"/>
              <a:ea typeface="Anaheim"/>
              <a:cs typeface="Anaheim"/>
              <a:sym typeface="Anaheim"/>
            </a:endParaRPr>
          </a:p>
        </p:txBody>
      </p:sp>
      <p:sp>
        <p:nvSpPr>
          <p:cNvPr id="1046" name="Google Shape;1046;p38"/>
          <p:cNvSpPr txBox="1"/>
          <p:nvPr/>
        </p:nvSpPr>
        <p:spPr>
          <a:xfrm>
            <a:off x="2141663" y="3418125"/>
            <a:ext cx="1182900" cy="296100"/>
          </a:xfrm>
          <a:prstGeom prst="rect">
            <a:avLst/>
          </a:prstGeom>
          <a:noFill/>
          <a:ln>
            <a:noFill/>
          </a:ln>
        </p:spPr>
        <p:txBody>
          <a:bodyPr anchorCtr="0" anchor="ctr" bIns="91425" lIns="91425" spcFirstLastPara="1" rIns="91425" wrap="square" tIns="91425">
            <a:noAutofit/>
          </a:bodyPr>
          <a:lstStyle/>
          <a:p>
            <a:pPr indent="-226059" lvl="0" marL="237743" rtl="0" algn="l">
              <a:spcBef>
                <a:spcPts val="0"/>
              </a:spcBef>
              <a:spcAft>
                <a:spcPts val="0"/>
              </a:spcAft>
              <a:buClr>
                <a:schemeClr val="dk1"/>
              </a:buClr>
              <a:buSzPts val="1400"/>
              <a:buFont typeface="Anaheim"/>
              <a:buChar char="●"/>
            </a:pPr>
            <a:r>
              <a:rPr lang="en">
                <a:solidFill>
                  <a:schemeClr val="dk1"/>
                </a:solidFill>
                <a:latin typeface="Anaheim"/>
                <a:ea typeface="Anaheim"/>
                <a:cs typeface="Anaheim"/>
                <a:sym typeface="Anaheim"/>
              </a:rPr>
              <a:t>U.S.</a:t>
            </a:r>
            <a:endParaRPr>
              <a:solidFill>
                <a:schemeClr val="dk1"/>
              </a:solidFill>
              <a:latin typeface="Anaheim"/>
              <a:ea typeface="Anaheim"/>
              <a:cs typeface="Anaheim"/>
              <a:sym typeface="Anaheim"/>
            </a:endParaRPr>
          </a:p>
        </p:txBody>
      </p:sp>
      <p:sp>
        <p:nvSpPr>
          <p:cNvPr id="1047" name="Google Shape;1047;p38"/>
          <p:cNvSpPr txBox="1"/>
          <p:nvPr/>
        </p:nvSpPr>
        <p:spPr>
          <a:xfrm>
            <a:off x="5801525" y="1340025"/>
            <a:ext cx="26226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INTERESTS</a:t>
            </a:r>
            <a:endParaRPr sz="1600">
              <a:solidFill>
                <a:schemeClr val="dk2"/>
              </a:solidFill>
              <a:latin typeface="Press Start 2P"/>
              <a:ea typeface="Press Start 2P"/>
              <a:cs typeface="Press Start 2P"/>
              <a:sym typeface="Press Start 2P"/>
            </a:endParaRPr>
          </a:p>
        </p:txBody>
      </p:sp>
      <p:sp>
        <p:nvSpPr>
          <p:cNvPr id="1048" name="Google Shape;1048;p38"/>
          <p:cNvSpPr txBox="1"/>
          <p:nvPr/>
        </p:nvSpPr>
        <p:spPr>
          <a:xfrm>
            <a:off x="5801525" y="1789950"/>
            <a:ext cx="699900" cy="29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Anaheim"/>
                <a:ea typeface="Anaheim"/>
                <a:cs typeface="Anaheim"/>
                <a:sym typeface="Anaheim"/>
              </a:rPr>
              <a:t>Cozy Games</a:t>
            </a:r>
            <a:endParaRPr>
              <a:solidFill>
                <a:schemeClr val="dk1"/>
              </a:solidFill>
              <a:latin typeface="Anaheim"/>
              <a:ea typeface="Anaheim"/>
              <a:cs typeface="Anaheim"/>
              <a:sym typeface="Anaheim"/>
            </a:endParaRPr>
          </a:p>
        </p:txBody>
      </p:sp>
      <p:sp>
        <p:nvSpPr>
          <p:cNvPr id="1049" name="Google Shape;1049;p38"/>
          <p:cNvSpPr txBox="1"/>
          <p:nvPr/>
        </p:nvSpPr>
        <p:spPr>
          <a:xfrm>
            <a:off x="7921200" y="1789950"/>
            <a:ext cx="502800" cy="296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dk1"/>
                </a:solidFill>
                <a:latin typeface="Anaheim"/>
                <a:ea typeface="Anaheim"/>
                <a:cs typeface="Anaheim"/>
                <a:sym typeface="Anaheim"/>
              </a:rPr>
              <a:t>9</a:t>
            </a:r>
            <a:r>
              <a:rPr lang="en">
                <a:solidFill>
                  <a:schemeClr val="dk1"/>
                </a:solidFill>
                <a:latin typeface="Anaheim"/>
                <a:ea typeface="Anaheim"/>
                <a:cs typeface="Anaheim"/>
                <a:sym typeface="Anaheim"/>
              </a:rPr>
              <a:t>0%</a:t>
            </a:r>
            <a:endParaRPr>
              <a:solidFill>
                <a:schemeClr val="dk1"/>
              </a:solidFill>
              <a:latin typeface="Anaheim"/>
              <a:ea typeface="Anaheim"/>
              <a:cs typeface="Anaheim"/>
              <a:sym typeface="Anaheim"/>
            </a:endParaRPr>
          </a:p>
        </p:txBody>
      </p:sp>
      <p:sp>
        <p:nvSpPr>
          <p:cNvPr id="1050" name="Google Shape;1050;p38"/>
          <p:cNvSpPr txBox="1"/>
          <p:nvPr/>
        </p:nvSpPr>
        <p:spPr>
          <a:xfrm>
            <a:off x="5801525" y="2157975"/>
            <a:ext cx="699900" cy="29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Anaheim"/>
                <a:ea typeface="Anaheim"/>
                <a:cs typeface="Anaheim"/>
                <a:sym typeface="Anaheim"/>
              </a:rPr>
              <a:t>Retro</a:t>
            </a:r>
            <a:endParaRPr>
              <a:solidFill>
                <a:schemeClr val="dk1"/>
              </a:solidFill>
              <a:latin typeface="Anaheim"/>
              <a:ea typeface="Anaheim"/>
              <a:cs typeface="Anaheim"/>
              <a:sym typeface="Anaheim"/>
            </a:endParaRPr>
          </a:p>
        </p:txBody>
      </p:sp>
      <p:sp>
        <p:nvSpPr>
          <p:cNvPr id="1051" name="Google Shape;1051;p38"/>
          <p:cNvSpPr txBox="1"/>
          <p:nvPr/>
        </p:nvSpPr>
        <p:spPr>
          <a:xfrm>
            <a:off x="7921200" y="2157975"/>
            <a:ext cx="502800" cy="296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dk1"/>
                </a:solidFill>
                <a:latin typeface="Anaheim"/>
                <a:ea typeface="Anaheim"/>
                <a:cs typeface="Anaheim"/>
                <a:sym typeface="Anaheim"/>
              </a:rPr>
              <a:t>8</a:t>
            </a:r>
            <a:r>
              <a:rPr lang="en">
                <a:solidFill>
                  <a:schemeClr val="dk1"/>
                </a:solidFill>
                <a:latin typeface="Anaheim"/>
                <a:ea typeface="Anaheim"/>
                <a:cs typeface="Anaheim"/>
                <a:sym typeface="Anaheim"/>
              </a:rPr>
              <a:t>0%</a:t>
            </a:r>
            <a:endParaRPr>
              <a:solidFill>
                <a:schemeClr val="dk1"/>
              </a:solidFill>
              <a:latin typeface="Anaheim"/>
              <a:ea typeface="Anaheim"/>
              <a:cs typeface="Anaheim"/>
              <a:sym typeface="Anaheim"/>
            </a:endParaRPr>
          </a:p>
        </p:txBody>
      </p:sp>
      <p:sp>
        <p:nvSpPr>
          <p:cNvPr id="1052" name="Google Shape;1052;p38"/>
          <p:cNvSpPr txBox="1"/>
          <p:nvPr/>
        </p:nvSpPr>
        <p:spPr>
          <a:xfrm>
            <a:off x="5801525" y="2526000"/>
            <a:ext cx="699900" cy="29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Anaheim"/>
                <a:ea typeface="Anaheim"/>
                <a:cs typeface="Anaheim"/>
                <a:sym typeface="Anaheim"/>
              </a:rPr>
              <a:t>Sci-Fi</a:t>
            </a:r>
            <a:endParaRPr>
              <a:solidFill>
                <a:schemeClr val="dk1"/>
              </a:solidFill>
              <a:latin typeface="Anaheim"/>
              <a:ea typeface="Anaheim"/>
              <a:cs typeface="Anaheim"/>
              <a:sym typeface="Anaheim"/>
            </a:endParaRPr>
          </a:p>
        </p:txBody>
      </p:sp>
      <p:sp>
        <p:nvSpPr>
          <p:cNvPr id="1053" name="Google Shape;1053;p38"/>
          <p:cNvSpPr txBox="1"/>
          <p:nvPr/>
        </p:nvSpPr>
        <p:spPr>
          <a:xfrm>
            <a:off x="7921200" y="2526000"/>
            <a:ext cx="502800" cy="296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dk1"/>
                </a:solidFill>
                <a:latin typeface="Anaheim"/>
                <a:ea typeface="Anaheim"/>
                <a:cs typeface="Anaheim"/>
                <a:sym typeface="Anaheim"/>
              </a:rPr>
              <a:t>3</a:t>
            </a:r>
            <a:r>
              <a:rPr lang="en">
                <a:solidFill>
                  <a:schemeClr val="dk1"/>
                </a:solidFill>
                <a:latin typeface="Anaheim"/>
                <a:ea typeface="Anaheim"/>
                <a:cs typeface="Anaheim"/>
                <a:sym typeface="Anaheim"/>
              </a:rPr>
              <a:t>0%</a:t>
            </a:r>
            <a:endParaRPr>
              <a:solidFill>
                <a:schemeClr val="dk1"/>
              </a:solidFill>
              <a:latin typeface="Anaheim"/>
              <a:ea typeface="Anaheim"/>
              <a:cs typeface="Anaheim"/>
              <a:sym typeface="Anaheim"/>
            </a:endParaRPr>
          </a:p>
        </p:txBody>
      </p:sp>
      <p:grpSp>
        <p:nvGrpSpPr>
          <p:cNvPr id="1054" name="Google Shape;1054;p38"/>
          <p:cNvGrpSpPr/>
          <p:nvPr/>
        </p:nvGrpSpPr>
        <p:grpSpPr>
          <a:xfrm>
            <a:off x="6469183" y="1817425"/>
            <a:ext cx="241186" cy="241186"/>
            <a:chOff x="1377750" y="1690325"/>
            <a:chExt cx="771300" cy="771300"/>
          </a:xfrm>
        </p:grpSpPr>
        <p:sp>
          <p:nvSpPr>
            <p:cNvPr id="1055" name="Google Shape;1055;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0" name="Google Shape;1060;p38"/>
          <p:cNvGrpSpPr/>
          <p:nvPr/>
        </p:nvGrpSpPr>
        <p:grpSpPr>
          <a:xfrm>
            <a:off x="6773958" y="1817425"/>
            <a:ext cx="241186" cy="241186"/>
            <a:chOff x="1377750" y="1690325"/>
            <a:chExt cx="771300" cy="771300"/>
          </a:xfrm>
        </p:grpSpPr>
        <p:sp>
          <p:nvSpPr>
            <p:cNvPr id="1061" name="Google Shape;1061;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6" name="Google Shape;1066;p38"/>
          <p:cNvGrpSpPr/>
          <p:nvPr/>
        </p:nvGrpSpPr>
        <p:grpSpPr>
          <a:xfrm>
            <a:off x="7078733" y="1817425"/>
            <a:ext cx="241186" cy="241186"/>
            <a:chOff x="1377750" y="1690325"/>
            <a:chExt cx="771300" cy="771300"/>
          </a:xfrm>
        </p:grpSpPr>
        <p:sp>
          <p:nvSpPr>
            <p:cNvPr id="1067" name="Google Shape;1067;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2" name="Google Shape;1072;p38"/>
          <p:cNvGrpSpPr/>
          <p:nvPr/>
        </p:nvGrpSpPr>
        <p:grpSpPr>
          <a:xfrm>
            <a:off x="7383508" y="1817425"/>
            <a:ext cx="241186" cy="241186"/>
            <a:chOff x="1377750" y="1690325"/>
            <a:chExt cx="771300" cy="771300"/>
          </a:xfrm>
        </p:grpSpPr>
        <p:sp>
          <p:nvSpPr>
            <p:cNvPr id="1073" name="Google Shape;1073;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8" name="Google Shape;1078;p38"/>
          <p:cNvGrpSpPr/>
          <p:nvPr/>
        </p:nvGrpSpPr>
        <p:grpSpPr>
          <a:xfrm>
            <a:off x="7688283" y="1817425"/>
            <a:ext cx="241186" cy="241186"/>
            <a:chOff x="1377750" y="1690325"/>
            <a:chExt cx="771300" cy="771300"/>
          </a:xfrm>
        </p:grpSpPr>
        <p:sp>
          <p:nvSpPr>
            <p:cNvPr id="1079" name="Google Shape;1079;p38"/>
            <p:cNvSpPr/>
            <p:nvPr/>
          </p:nvSpPr>
          <p:spPr>
            <a:xfrm>
              <a:off x="1377750" y="1690325"/>
              <a:ext cx="771300" cy="771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4" name="Google Shape;1084;p38"/>
          <p:cNvGrpSpPr/>
          <p:nvPr/>
        </p:nvGrpSpPr>
        <p:grpSpPr>
          <a:xfrm>
            <a:off x="6469183" y="2553450"/>
            <a:ext cx="241186" cy="241186"/>
            <a:chOff x="1377750" y="1690325"/>
            <a:chExt cx="771300" cy="771300"/>
          </a:xfrm>
        </p:grpSpPr>
        <p:sp>
          <p:nvSpPr>
            <p:cNvPr id="1085" name="Google Shape;1085;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0" name="Google Shape;1090;p38"/>
          <p:cNvGrpSpPr/>
          <p:nvPr/>
        </p:nvGrpSpPr>
        <p:grpSpPr>
          <a:xfrm>
            <a:off x="6773958" y="2553450"/>
            <a:ext cx="241186" cy="241186"/>
            <a:chOff x="1377750" y="1690325"/>
            <a:chExt cx="771300" cy="771300"/>
          </a:xfrm>
        </p:grpSpPr>
        <p:sp>
          <p:nvSpPr>
            <p:cNvPr id="1091" name="Google Shape;1091;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6" name="Google Shape;1096;p38"/>
          <p:cNvGrpSpPr/>
          <p:nvPr/>
        </p:nvGrpSpPr>
        <p:grpSpPr>
          <a:xfrm>
            <a:off x="7078733" y="2553450"/>
            <a:ext cx="241186" cy="241186"/>
            <a:chOff x="1377750" y="1690325"/>
            <a:chExt cx="771300" cy="771300"/>
          </a:xfrm>
        </p:grpSpPr>
        <p:sp>
          <p:nvSpPr>
            <p:cNvPr id="1097" name="Google Shape;1097;p38"/>
            <p:cNvSpPr/>
            <p:nvPr/>
          </p:nvSpPr>
          <p:spPr>
            <a:xfrm>
              <a:off x="1377750" y="1690325"/>
              <a:ext cx="771300" cy="771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2" name="Google Shape;1102;p38"/>
          <p:cNvGrpSpPr/>
          <p:nvPr/>
        </p:nvGrpSpPr>
        <p:grpSpPr>
          <a:xfrm>
            <a:off x="7383508" y="2553450"/>
            <a:ext cx="241186" cy="241186"/>
            <a:chOff x="1377750" y="1690325"/>
            <a:chExt cx="771300" cy="771300"/>
          </a:xfrm>
        </p:grpSpPr>
        <p:sp>
          <p:nvSpPr>
            <p:cNvPr id="1103" name="Google Shape;1103;p38"/>
            <p:cNvSpPr/>
            <p:nvPr/>
          </p:nvSpPr>
          <p:spPr>
            <a:xfrm>
              <a:off x="1377750" y="1690325"/>
              <a:ext cx="771300" cy="771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8" name="Google Shape;1108;p38"/>
          <p:cNvGrpSpPr/>
          <p:nvPr/>
        </p:nvGrpSpPr>
        <p:grpSpPr>
          <a:xfrm>
            <a:off x="7688283" y="2553450"/>
            <a:ext cx="241186" cy="241186"/>
            <a:chOff x="1377750" y="1690325"/>
            <a:chExt cx="771300" cy="771300"/>
          </a:xfrm>
        </p:grpSpPr>
        <p:sp>
          <p:nvSpPr>
            <p:cNvPr id="1109" name="Google Shape;1109;p38"/>
            <p:cNvSpPr/>
            <p:nvPr/>
          </p:nvSpPr>
          <p:spPr>
            <a:xfrm>
              <a:off x="1377750" y="1690325"/>
              <a:ext cx="771300" cy="771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4" name="Google Shape;1114;p38"/>
          <p:cNvGrpSpPr/>
          <p:nvPr/>
        </p:nvGrpSpPr>
        <p:grpSpPr>
          <a:xfrm>
            <a:off x="6469183" y="2185438"/>
            <a:ext cx="241186" cy="241186"/>
            <a:chOff x="1377750" y="1690325"/>
            <a:chExt cx="771300" cy="771300"/>
          </a:xfrm>
        </p:grpSpPr>
        <p:sp>
          <p:nvSpPr>
            <p:cNvPr id="1115" name="Google Shape;1115;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0" name="Google Shape;1120;p38"/>
          <p:cNvGrpSpPr/>
          <p:nvPr/>
        </p:nvGrpSpPr>
        <p:grpSpPr>
          <a:xfrm>
            <a:off x="6773958" y="2185438"/>
            <a:ext cx="241186" cy="241186"/>
            <a:chOff x="1377750" y="1690325"/>
            <a:chExt cx="771300" cy="771300"/>
          </a:xfrm>
        </p:grpSpPr>
        <p:sp>
          <p:nvSpPr>
            <p:cNvPr id="1121" name="Google Shape;1121;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6" name="Google Shape;1126;p38"/>
          <p:cNvGrpSpPr/>
          <p:nvPr/>
        </p:nvGrpSpPr>
        <p:grpSpPr>
          <a:xfrm>
            <a:off x="7078733" y="2185438"/>
            <a:ext cx="241186" cy="241186"/>
            <a:chOff x="1377750" y="1690325"/>
            <a:chExt cx="771300" cy="771300"/>
          </a:xfrm>
        </p:grpSpPr>
        <p:sp>
          <p:nvSpPr>
            <p:cNvPr id="1127" name="Google Shape;1127;p38"/>
            <p:cNvSpPr/>
            <p:nvPr/>
          </p:nvSpPr>
          <p:spPr>
            <a:xfrm>
              <a:off x="1377750" y="1690325"/>
              <a:ext cx="771300" cy="771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2" name="Google Shape;1132;p38"/>
          <p:cNvGrpSpPr/>
          <p:nvPr/>
        </p:nvGrpSpPr>
        <p:grpSpPr>
          <a:xfrm>
            <a:off x="7383508" y="2185438"/>
            <a:ext cx="241186" cy="241186"/>
            <a:chOff x="1377750" y="1690325"/>
            <a:chExt cx="771300" cy="771300"/>
          </a:xfrm>
        </p:grpSpPr>
        <p:sp>
          <p:nvSpPr>
            <p:cNvPr id="1133" name="Google Shape;1133;p38"/>
            <p:cNvSpPr/>
            <p:nvPr/>
          </p:nvSpPr>
          <p:spPr>
            <a:xfrm>
              <a:off x="1377750" y="1690325"/>
              <a:ext cx="771300" cy="771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8" name="Google Shape;1138;p38"/>
          <p:cNvGrpSpPr/>
          <p:nvPr/>
        </p:nvGrpSpPr>
        <p:grpSpPr>
          <a:xfrm>
            <a:off x="7688283" y="2185438"/>
            <a:ext cx="241186" cy="241186"/>
            <a:chOff x="1377750" y="1690325"/>
            <a:chExt cx="771300" cy="771300"/>
          </a:xfrm>
        </p:grpSpPr>
        <p:sp>
          <p:nvSpPr>
            <p:cNvPr id="1139" name="Google Shape;1139;p38"/>
            <p:cNvSpPr/>
            <p:nvPr/>
          </p:nvSpPr>
          <p:spPr>
            <a:xfrm>
              <a:off x="1377750" y="1690325"/>
              <a:ext cx="771300" cy="771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8"/>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8"/>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8"/>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8"/>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4" name="Google Shape;1144;p38"/>
          <p:cNvSpPr txBox="1"/>
          <p:nvPr/>
        </p:nvSpPr>
        <p:spPr>
          <a:xfrm>
            <a:off x="5801525" y="3122025"/>
            <a:ext cx="26226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TARGET AUDIENCE</a:t>
            </a:r>
            <a:endParaRPr sz="1600">
              <a:solidFill>
                <a:schemeClr val="dk2"/>
              </a:solidFill>
              <a:latin typeface="Press Start 2P"/>
              <a:ea typeface="Press Start 2P"/>
              <a:cs typeface="Press Start 2P"/>
              <a:sym typeface="Press Start 2P"/>
            </a:endParaRPr>
          </a:p>
        </p:txBody>
      </p:sp>
      <p:sp>
        <p:nvSpPr>
          <p:cNvPr id="1145" name="Google Shape;1145;p38"/>
          <p:cNvSpPr txBox="1"/>
          <p:nvPr/>
        </p:nvSpPr>
        <p:spPr>
          <a:xfrm>
            <a:off x="5801525" y="3630075"/>
            <a:ext cx="2526900" cy="514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Anaheim"/>
                <a:ea typeface="Anaheim"/>
                <a:cs typeface="Anaheim"/>
                <a:sym typeface="Anaheim"/>
              </a:rPr>
              <a:t>Casual gamer, a person that likes on-the-go cute, cozy &amp; retro games.</a:t>
            </a:r>
            <a:endParaRPr>
              <a:solidFill>
                <a:schemeClr val="dk1"/>
              </a:solidFill>
              <a:latin typeface="Anaheim"/>
              <a:ea typeface="Anaheim"/>
              <a:cs typeface="Anaheim"/>
              <a:sym typeface="Anaheim"/>
            </a:endParaRPr>
          </a:p>
        </p:txBody>
      </p:sp>
      <p:sp>
        <p:nvSpPr>
          <p:cNvPr id="1146" name="Google Shape;1146;p38"/>
          <p:cNvSpPr txBox="1"/>
          <p:nvPr/>
        </p:nvSpPr>
        <p:spPr>
          <a:xfrm>
            <a:off x="5801525" y="4167975"/>
            <a:ext cx="2526900" cy="73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Anaheim"/>
                <a:ea typeface="Anaheim"/>
                <a:cs typeface="Anaheim"/>
                <a:sym typeface="Anaheim"/>
              </a:rPr>
              <a:t>Someone who enjoys construction &amp; management simulation games.</a:t>
            </a:r>
            <a:endParaRPr>
              <a:solidFill>
                <a:schemeClr val="dk1"/>
              </a:solidFill>
              <a:latin typeface="Anaheim"/>
              <a:ea typeface="Anaheim"/>
              <a:cs typeface="Anaheim"/>
              <a:sym typeface="Anaheim"/>
            </a:endParaRPr>
          </a:p>
        </p:txBody>
      </p:sp>
      <p:pic>
        <p:nvPicPr>
          <p:cNvPr id="1147" name="Google Shape;1147;p38"/>
          <p:cNvPicPr preferRelativeResize="0"/>
          <p:nvPr/>
        </p:nvPicPr>
        <p:blipFill rotWithShape="1">
          <a:blip r:embed="rId3">
            <a:alphaModFix/>
          </a:blip>
          <a:srcRect b="0" l="10243" r="50250" t="0"/>
          <a:stretch/>
        </p:blipFill>
        <p:spPr>
          <a:xfrm>
            <a:off x="3471663" y="1403425"/>
            <a:ext cx="2182775" cy="3108177"/>
          </a:xfrm>
          <a:prstGeom prst="rect">
            <a:avLst/>
          </a:prstGeom>
          <a:noFill/>
          <a:ln>
            <a:noFill/>
          </a:ln>
          <a:effectLst>
            <a:outerShdw rotWithShape="0" algn="bl" dir="2820000" dist="66675">
              <a:schemeClr val="accent5">
                <a:alpha val="12000"/>
              </a:schemeClr>
            </a:outerShdw>
          </a:effectLst>
        </p:spPr>
      </p:pic>
      <p:sp>
        <p:nvSpPr>
          <p:cNvPr id="1148" name="Google Shape;1148;p38"/>
          <p:cNvSpPr/>
          <p:nvPr/>
        </p:nvSpPr>
        <p:spPr>
          <a:xfrm>
            <a:off x="3444238" y="1403413"/>
            <a:ext cx="172800" cy="17280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8"/>
          <p:cNvSpPr/>
          <p:nvPr/>
        </p:nvSpPr>
        <p:spPr>
          <a:xfrm>
            <a:off x="3444238" y="4359363"/>
            <a:ext cx="172800" cy="17280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8"/>
          <p:cNvSpPr/>
          <p:nvPr/>
        </p:nvSpPr>
        <p:spPr>
          <a:xfrm>
            <a:off x="5509050" y="1403413"/>
            <a:ext cx="172800" cy="17280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8"/>
          <p:cNvSpPr/>
          <p:nvPr/>
        </p:nvSpPr>
        <p:spPr>
          <a:xfrm>
            <a:off x="5509050" y="4359363"/>
            <a:ext cx="172800" cy="172800"/>
          </a:xfrm>
          <a:prstGeom prst="rect">
            <a:avLst/>
          </a:prstGeom>
          <a:solidFill>
            <a:schemeClr val="lt1"/>
          </a:solidFill>
          <a:ln cap="flat" cmpd="sng" w="381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8"/>
          <p:cNvSpPr txBox="1"/>
          <p:nvPr/>
        </p:nvSpPr>
        <p:spPr>
          <a:xfrm>
            <a:off x="720004" y="1718033"/>
            <a:ext cx="2432700" cy="73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00FF"/>
                </a:solidFill>
                <a:highlight>
                  <a:srgbClr val="FFE599"/>
                </a:highlight>
                <a:latin typeface="Press Start 2P"/>
                <a:ea typeface="Press Start 2P"/>
                <a:cs typeface="Press Start 2P"/>
                <a:sym typeface="Press Start 2P"/>
              </a:rPr>
              <a:t>12+</a:t>
            </a:r>
            <a:endParaRPr sz="3000">
              <a:solidFill>
                <a:srgbClr val="FF00FF"/>
              </a:solidFill>
              <a:highlight>
                <a:srgbClr val="FFE599"/>
              </a:highlight>
              <a:latin typeface="Press Start 2P"/>
              <a:ea typeface="Press Start 2P"/>
              <a:cs typeface="Press Start 2P"/>
              <a:sym typeface="Press Start 2P"/>
            </a:endParaRPr>
          </a:p>
        </p:txBody>
      </p:sp>
      <p:sp>
        <p:nvSpPr>
          <p:cNvPr id="1153" name="Google Shape;1153;p38"/>
          <p:cNvSpPr txBox="1"/>
          <p:nvPr/>
        </p:nvSpPr>
        <p:spPr>
          <a:xfrm>
            <a:off x="548400" y="4085325"/>
            <a:ext cx="1526100" cy="2961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Anaheim"/>
              <a:buChar char="●"/>
            </a:pPr>
            <a:r>
              <a:rPr lang="en">
                <a:solidFill>
                  <a:schemeClr val="dk1"/>
                </a:solidFill>
                <a:latin typeface="Anaheim"/>
                <a:ea typeface="Anaheim"/>
                <a:cs typeface="Anaheim"/>
                <a:sym typeface="Anaheim"/>
              </a:rPr>
              <a:t>South Korea</a:t>
            </a:r>
            <a:endParaRPr>
              <a:solidFill>
                <a:schemeClr val="dk1"/>
              </a:solidFill>
              <a:latin typeface="Anaheim"/>
              <a:ea typeface="Anaheim"/>
              <a:cs typeface="Anaheim"/>
              <a:sym typeface="Anahei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sp>
        <p:nvSpPr>
          <p:cNvPr id="1158" name="Google Shape;1158;p39"/>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PRODUCTION SCHEDULE</a:t>
            </a:r>
            <a:endParaRPr/>
          </a:p>
        </p:txBody>
      </p:sp>
      <p:grpSp>
        <p:nvGrpSpPr>
          <p:cNvPr id="1159" name="Google Shape;1159;p39"/>
          <p:cNvGrpSpPr/>
          <p:nvPr/>
        </p:nvGrpSpPr>
        <p:grpSpPr>
          <a:xfrm flipH="1" rot="10800000">
            <a:off x="713102" y="1288832"/>
            <a:ext cx="667869" cy="667869"/>
            <a:chOff x="1377750" y="1690325"/>
            <a:chExt cx="771300" cy="771300"/>
          </a:xfrm>
        </p:grpSpPr>
        <p:sp>
          <p:nvSpPr>
            <p:cNvPr id="1160" name="Google Shape;1160;p39"/>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9"/>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39"/>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39"/>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9"/>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5" name="Google Shape;1165;p39"/>
          <p:cNvSpPr txBox="1"/>
          <p:nvPr/>
        </p:nvSpPr>
        <p:spPr>
          <a:xfrm>
            <a:off x="1843400" y="1475200"/>
            <a:ext cx="29580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chemeClr val="dk2"/>
                </a:solidFill>
                <a:latin typeface="Press Start 2P"/>
                <a:ea typeface="Press Start 2P"/>
                <a:cs typeface="Press Start 2P"/>
                <a:sym typeface="Press Start 2P"/>
              </a:rPr>
              <a:t>PRE-PRODUCTION (MONTHS 1-3)</a:t>
            </a:r>
            <a:endParaRPr sz="1500">
              <a:solidFill>
                <a:schemeClr val="dk2"/>
              </a:solidFill>
              <a:latin typeface="Press Start 2P"/>
              <a:ea typeface="Press Start 2P"/>
              <a:cs typeface="Press Start 2P"/>
              <a:sym typeface="Press Start 2P"/>
            </a:endParaRPr>
          </a:p>
        </p:txBody>
      </p:sp>
      <p:sp>
        <p:nvSpPr>
          <p:cNvPr id="1166" name="Google Shape;1166;p39"/>
          <p:cNvSpPr txBox="1"/>
          <p:nvPr/>
        </p:nvSpPr>
        <p:spPr>
          <a:xfrm>
            <a:off x="4911725" y="1397025"/>
            <a:ext cx="4042500" cy="451500"/>
          </a:xfrm>
          <a:prstGeom prst="rect">
            <a:avLst/>
          </a:prstGeom>
          <a:noFill/>
          <a:ln>
            <a:noFill/>
          </a:ln>
        </p:spPr>
        <p:txBody>
          <a:bodyPr anchorCtr="0" anchor="ctr" bIns="91425" lIns="91425" spcFirstLastPara="1" rIns="91425" wrap="square" tIns="91425">
            <a:noAutofit/>
          </a:bodyPr>
          <a:lstStyle/>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Interviewing &amp; signing contracts with freelancers</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Concept art</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Early prototyping</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Technological capabilities</a:t>
            </a:r>
            <a:endParaRPr sz="1300">
              <a:solidFill>
                <a:schemeClr val="dk1"/>
              </a:solidFill>
              <a:latin typeface="Anaheim"/>
              <a:ea typeface="Anaheim"/>
              <a:cs typeface="Anaheim"/>
              <a:sym typeface="Anaheim"/>
            </a:endParaRPr>
          </a:p>
        </p:txBody>
      </p:sp>
      <p:grpSp>
        <p:nvGrpSpPr>
          <p:cNvPr id="1167" name="Google Shape;1167;p39"/>
          <p:cNvGrpSpPr/>
          <p:nvPr/>
        </p:nvGrpSpPr>
        <p:grpSpPr>
          <a:xfrm flipH="1" rot="10800000">
            <a:off x="713102" y="3631432"/>
            <a:ext cx="667869" cy="667869"/>
            <a:chOff x="1377750" y="1690325"/>
            <a:chExt cx="771300" cy="771300"/>
          </a:xfrm>
        </p:grpSpPr>
        <p:sp>
          <p:nvSpPr>
            <p:cNvPr id="1168" name="Google Shape;1168;p39"/>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39"/>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39"/>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39"/>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39"/>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3" name="Google Shape;1173;p39"/>
          <p:cNvSpPr txBox="1"/>
          <p:nvPr/>
        </p:nvSpPr>
        <p:spPr>
          <a:xfrm>
            <a:off x="1843400" y="3817800"/>
            <a:ext cx="29580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Press Start 2P"/>
                <a:ea typeface="Press Start 2P"/>
                <a:cs typeface="Press Start 2P"/>
                <a:sym typeface="Press Start 2P"/>
              </a:rPr>
              <a:t>POST-PRODUCTION</a:t>
            </a:r>
            <a:endParaRPr>
              <a:solidFill>
                <a:schemeClr val="dk2"/>
              </a:solidFill>
              <a:latin typeface="Press Start 2P"/>
              <a:ea typeface="Press Start 2P"/>
              <a:cs typeface="Press Start 2P"/>
              <a:sym typeface="Press Start 2P"/>
            </a:endParaRPr>
          </a:p>
          <a:p>
            <a:pPr indent="0" lvl="0" marL="0" rtl="0" algn="ctr">
              <a:spcBef>
                <a:spcPts val="0"/>
              </a:spcBef>
              <a:spcAft>
                <a:spcPts val="0"/>
              </a:spcAft>
              <a:buNone/>
            </a:pPr>
            <a:r>
              <a:rPr lang="en">
                <a:solidFill>
                  <a:schemeClr val="dk2"/>
                </a:solidFill>
                <a:latin typeface="Press Start 2P"/>
                <a:ea typeface="Press Start 2P"/>
                <a:cs typeface="Press Start 2P"/>
                <a:sym typeface="Press Start 2P"/>
              </a:rPr>
              <a:t>(MONTHS 15-16)</a:t>
            </a:r>
            <a:endParaRPr>
              <a:solidFill>
                <a:schemeClr val="dk2"/>
              </a:solidFill>
              <a:latin typeface="Press Start 2P"/>
              <a:ea typeface="Press Start 2P"/>
              <a:cs typeface="Press Start 2P"/>
              <a:sym typeface="Press Start 2P"/>
            </a:endParaRPr>
          </a:p>
        </p:txBody>
      </p:sp>
      <p:sp>
        <p:nvSpPr>
          <p:cNvPr id="1174" name="Google Shape;1174;p39"/>
          <p:cNvSpPr txBox="1"/>
          <p:nvPr/>
        </p:nvSpPr>
        <p:spPr>
          <a:xfrm>
            <a:off x="4989775" y="3781050"/>
            <a:ext cx="3708300" cy="451500"/>
          </a:xfrm>
          <a:prstGeom prst="rect">
            <a:avLst/>
          </a:prstGeom>
          <a:noFill/>
          <a:ln>
            <a:noFill/>
          </a:ln>
        </p:spPr>
        <p:txBody>
          <a:bodyPr anchorCtr="0" anchor="ctr" bIns="91425" lIns="91425" spcFirstLastPara="1" rIns="91425" wrap="square" tIns="91425">
            <a:noAutofit/>
          </a:bodyPr>
          <a:lstStyle/>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Marketing campaign (pre &amp; post lunch)</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More bug fixing</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Game patching</a:t>
            </a:r>
            <a:endParaRPr sz="1300">
              <a:solidFill>
                <a:schemeClr val="dk1"/>
              </a:solidFill>
              <a:latin typeface="Anaheim"/>
              <a:ea typeface="Anaheim"/>
              <a:cs typeface="Anaheim"/>
              <a:sym typeface="Anaheim"/>
            </a:endParaRPr>
          </a:p>
        </p:txBody>
      </p:sp>
      <p:grpSp>
        <p:nvGrpSpPr>
          <p:cNvPr id="1175" name="Google Shape;1175;p39"/>
          <p:cNvGrpSpPr/>
          <p:nvPr/>
        </p:nvGrpSpPr>
        <p:grpSpPr>
          <a:xfrm flipH="1" rot="10800000">
            <a:off x="713102" y="2460132"/>
            <a:ext cx="667869" cy="667869"/>
            <a:chOff x="1377750" y="1690325"/>
            <a:chExt cx="771300" cy="771300"/>
          </a:xfrm>
        </p:grpSpPr>
        <p:sp>
          <p:nvSpPr>
            <p:cNvPr id="1176" name="Google Shape;1176;p39"/>
            <p:cNvSpPr/>
            <p:nvPr/>
          </p:nvSpPr>
          <p:spPr>
            <a:xfrm>
              <a:off x="1377750" y="1690325"/>
              <a:ext cx="771300" cy="771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39"/>
            <p:cNvSpPr/>
            <p:nvPr/>
          </p:nvSpPr>
          <p:spPr>
            <a:xfrm>
              <a:off x="1377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39"/>
            <p:cNvSpPr/>
            <p:nvPr/>
          </p:nvSpPr>
          <p:spPr>
            <a:xfrm>
              <a:off x="2049750" y="1690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39"/>
            <p:cNvSpPr/>
            <p:nvPr/>
          </p:nvSpPr>
          <p:spPr>
            <a:xfrm>
              <a:off x="1377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39"/>
            <p:cNvSpPr/>
            <p:nvPr/>
          </p:nvSpPr>
          <p:spPr>
            <a:xfrm>
              <a:off x="2049750" y="2362325"/>
              <a:ext cx="99300" cy="99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1" name="Google Shape;1181;p39"/>
          <p:cNvSpPr txBox="1"/>
          <p:nvPr/>
        </p:nvSpPr>
        <p:spPr>
          <a:xfrm>
            <a:off x="1843400" y="2646500"/>
            <a:ext cx="29580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Press Start 2P"/>
                <a:ea typeface="Press Start 2P"/>
                <a:cs typeface="Press Start 2P"/>
                <a:sym typeface="Press Start 2P"/>
              </a:rPr>
              <a:t>PRODUCTION (MONTHS 4-14)</a:t>
            </a:r>
            <a:endParaRPr sz="1600">
              <a:solidFill>
                <a:schemeClr val="dk2"/>
              </a:solidFill>
              <a:latin typeface="Press Start 2P"/>
              <a:ea typeface="Press Start 2P"/>
              <a:cs typeface="Press Start 2P"/>
              <a:sym typeface="Press Start 2P"/>
            </a:endParaRPr>
          </a:p>
        </p:txBody>
      </p:sp>
      <p:sp>
        <p:nvSpPr>
          <p:cNvPr id="1182" name="Google Shape;1182;p39"/>
          <p:cNvSpPr txBox="1"/>
          <p:nvPr/>
        </p:nvSpPr>
        <p:spPr>
          <a:xfrm>
            <a:off x="4801525" y="2609750"/>
            <a:ext cx="4522800" cy="451500"/>
          </a:xfrm>
          <a:prstGeom prst="rect">
            <a:avLst/>
          </a:prstGeom>
          <a:noFill/>
          <a:ln>
            <a:noFill/>
          </a:ln>
        </p:spPr>
        <p:txBody>
          <a:bodyPr anchorCtr="0" anchor="ctr" bIns="91425" lIns="91425" spcFirstLastPara="1" rIns="91425" wrap="square" tIns="91425">
            <a:noAutofit/>
          </a:bodyPr>
          <a:lstStyle/>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Characters &amp; level assets creation + implementation</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SFX creation + implementation</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Physics &amp; </a:t>
            </a:r>
            <a:r>
              <a:rPr lang="en" sz="1300">
                <a:solidFill>
                  <a:schemeClr val="dk1"/>
                </a:solidFill>
                <a:latin typeface="Anaheim"/>
                <a:ea typeface="Anaheim"/>
                <a:cs typeface="Anaheim"/>
                <a:sym typeface="Anaheim"/>
              </a:rPr>
              <a:t>mechanics</a:t>
            </a:r>
            <a:r>
              <a:rPr lang="en" sz="1300">
                <a:solidFill>
                  <a:schemeClr val="dk1"/>
                </a:solidFill>
                <a:latin typeface="Anaheim"/>
                <a:ea typeface="Anaheim"/>
                <a:cs typeface="Anaheim"/>
                <a:sym typeface="Anaheim"/>
              </a:rPr>
              <a:t> implementation</a:t>
            </a:r>
            <a:endParaRPr sz="1300">
              <a:solidFill>
                <a:schemeClr val="dk1"/>
              </a:solidFill>
              <a:latin typeface="Anaheim"/>
              <a:ea typeface="Anaheim"/>
              <a:cs typeface="Anaheim"/>
              <a:sym typeface="Anaheim"/>
            </a:endParaRPr>
          </a:p>
          <a:p>
            <a:pPr indent="-311150" lvl="0" marL="457200" rtl="0" algn="ctr">
              <a:spcBef>
                <a:spcPts val="0"/>
              </a:spcBef>
              <a:spcAft>
                <a:spcPts val="0"/>
              </a:spcAft>
              <a:buClr>
                <a:schemeClr val="dk1"/>
              </a:buClr>
              <a:buSzPts val="1300"/>
              <a:buFont typeface="Anaheim"/>
              <a:buChar char="●"/>
            </a:pPr>
            <a:r>
              <a:rPr lang="en" sz="1300">
                <a:solidFill>
                  <a:schemeClr val="dk1"/>
                </a:solidFill>
                <a:latin typeface="Anaheim"/>
                <a:ea typeface="Anaheim"/>
                <a:cs typeface="Anaheim"/>
                <a:sym typeface="Anaheim"/>
              </a:rPr>
              <a:t>Testing &amp; bug fixing</a:t>
            </a:r>
            <a:endParaRPr sz="1300">
              <a:solidFill>
                <a:schemeClr val="dk1"/>
              </a:solidFill>
              <a:latin typeface="Anaheim"/>
              <a:ea typeface="Anaheim"/>
              <a:cs typeface="Anaheim"/>
              <a:sym typeface="Anaheim"/>
            </a:endParaRPr>
          </a:p>
        </p:txBody>
      </p:sp>
      <p:cxnSp>
        <p:nvCxnSpPr>
          <p:cNvPr id="1183" name="Google Shape;1183;p39"/>
          <p:cNvCxnSpPr/>
          <p:nvPr/>
        </p:nvCxnSpPr>
        <p:spPr>
          <a:xfrm>
            <a:off x="1380977" y="1622775"/>
            <a:ext cx="462300" cy="0"/>
          </a:xfrm>
          <a:prstGeom prst="straightConnector1">
            <a:avLst/>
          </a:prstGeom>
          <a:noFill/>
          <a:ln cap="flat" cmpd="sng" w="19050">
            <a:solidFill>
              <a:schemeClr val="accent1"/>
            </a:solidFill>
            <a:prstDash val="solid"/>
            <a:round/>
            <a:headEnd len="med" w="med" type="none"/>
            <a:tailEnd len="med" w="med" type="none"/>
          </a:ln>
        </p:spPr>
      </p:cxnSp>
      <p:cxnSp>
        <p:nvCxnSpPr>
          <p:cNvPr id="1184" name="Google Shape;1184;p39"/>
          <p:cNvCxnSpPr/>
          <p:nvPr/>
        </p:nvCxnSpPr>
        <p:spPr>
          <a:xfrm>
            <a:off x="1380977" y="2794056"/>
            <a:ext cx="462300" cy="0"/>
          </a:xfrm>
          <a:prstGeom prst="straightConnector1">
            <a:avLst/>
          </a:prstGeom>
          <a:noFill/>
          <a:ln cap="flat" cmpd="sng" w="19050">
            <a:solidFill>
              <a:schemeClr val="accent1"/>
            </a:solidFill>
            <a:prstDash val="solid"/>
            <a:round/>
            <a:headEnd len="med" w="med" type="none"/>
            <a:tailEnd len="med" w="med" type="none"/>
          </a:ln>
        </p:spPr>
      </p:cxnSp>
      <p:cxnSp>
        <p:nvCxnSpPr>
          <p:cNvPr id="1185" name="Google Shape;1185;p39"/>
          <p:cNvCxnSpPr/>
          <p:nvPr/>
        </p:nvCxnSpPr>
        <p:spPr>
          <a:xfrm>
            <a:off x="1380977" y="3965375"/>
            <a:ext cx="462300" cy="0"/>
          </a:xfrm>
          <a:prstGeom prst="straightConnector1">
            <a:avLst/>
          </a:prstGeom>
          <a:noFill/>
          <a:ln cap="flat" cmpd="sng" w="19050">
            <a:solidFill>
              <a:schemeClr val="accent1"/>
            </a:solidFill>
            <a:prstDash val="solid"/>
            <a:round/>
            <a:headEnd len="med" w="med" type="none"/>
            <a:tailEnd len="med" w="med" type="none"/>
          </a:ln>
        </p:spPr>
      </p:cxnSp>
      <p:cxnSp>
        <p:nvCxnSpPr>
          <p:cNvPr id="1186" name="Google Shape;1186;p39"/>
          <p:cNvCxnSpPr/>
          <p:nvPr/>
        </p:nvCxnSpPr>
        <p:spPr>
          <a:xfrm>
            <a:off x="4801402" y="1622775"/>
            <a:ext cx="462300" cy="0"/>
          </a:xfrm>
          <a:prstGeom prst="straightConnector1">
            <a:avLst/>
          </a:prstGeom>
          <a:noFill/>
          <a:ln cap="flat" cmpd="sng" w="19050">
            <a:solidFill>
              <a:schemeClr val="accent1"/>
            </a:solidFill>
            <a:prstDash val="solid"/>
            <a:round/>
            <a:headEnd len="med" w="med" type="none"/>
            <a:tailEnd len="med" w="med" type="diamond"/>
          </a:ln>
        </p:spPr>
      </p:cxnSp>
      <p:cxnSp>
        <p:nvCxnSpPr>
          <p:cNvPr id="1187" name="Google Shape;1187;p39"/>
          <p:cNvCxnSpPr/>
          <p:nvPr/>
        </p:nvCxnSpPr>
        <p:spPr>
          <a:xfrm>
            <a:off x="4801402" y="2794056"/>
            <a:ext cx="462300" cy="0"/>
          </a:xfrm>
          <a:prstGeom prst="straightConnector1">
            <a:avLst/>
          </a:prstGeom>
          <a:noFill/>
          <a:ln cap="flat" cmpd="sng" w="19050">
            <a:solidFill>
              <a:schemeClr val="accent1"/>
            </a:solidFill>
            <a:prstDash val="solid"/>
            <a:round/>
            <a:headEnd len="med" w="med" type="none"/>
            <a:tailEnd len="med" w="med" type="diamond"/>
          </a:ln>
        </p:spPr>
      </p:cxnSp>
      <p:cxnSp>
        <p:nvCxnSpPr>
          <p:cNvPr id="1188" name="Google Shape;1188;p39"/>
          <p:cNvCxnSpPr/>
          <p:nvPr/>
        </p:nvCxnSpPr>
        <p:spPr>
          <a:xfrm>
            <a:off x="4801402" y="3965375"/>
            <a:ext cx="462300" cy="0"/>
          </a:xfrm>
          <a:prstGeom prst="straightConnector1">
            <a:avLst/>
          </a:prstGeom>
          <a:noFill/>
          <a:ln cap="flat" cmpd="sng" w="19050">
            <a:solidFill>
              <a:schemeClr val="accent1"/>
            </a:solidFill>
            <a:prstDash val="solid"/>
            <a:round/>
            <a:headEnd len="med" w="med" type="none"/>
            <a:tailEnd len="med" w="med" type="diamond"/>
          </a:ln>
        </p:spPr>
      </p:cxnSp>
      <p:sp>
        <p:nvSpPr>
          <p:cNvPr id="1189" name="Google Shape;1189;p39"/>
          <p:cNvSpPr txBox="1"/>
          <p:nvPr/>
        </p:nvSpPr>
        <p:spPr>
          <a:xfrm>
            <a:off x="815888" y="1475200"/>
            <a:ext cx="4623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2"/>
                </a:solidFill>
                <a:latin typeface="Press Start 2P"/>
                <a:ea typeface="Press Start 2P"/>
                <a:cs typeface="Press Start 2P"/>
                <a:sym typeface="Press Start 2P"/>
              </a:rPr>
              <a:t>1</a:t>
            </a:r>
            <a:endParaRPr sz="2000">
              <a:solidFill>
                <a:schemeClr val="dk2"/>
              </a:solidFill>
              <a:latin typeface="Press Start 2P"/>
              <a:ea typeface="Press Start 2P"/>
              <a:cs typeface="Press Start 2P"/>
              <a:sym typeface="Press Start 2P"/>
            </a:endParaRPr>
          </a:p>
        </p:txBody>
      </p:sp>
      <p:sp>
        <p:nvSpPr>
          <p:cNvPr id="1190" name="Google Shape;1190;p39"/>
          <p:cNvSpPr txBox="1"/>
          <p:nvPr/>
        </p:nvSpPr>
        <p:spPr>
          <a:xfrm>
            <a:off x="815888" y="2646500"/>
            <a:ext cx="4623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2"/>
                </a:solidFill>
                <a:latin typeface="Press Start 2P"/>
                <a:ea typeface="Press Start 2P"/>
                <a:cs typeface="Press Start 2P"/>
                <a:sym typeface="Press Start 2P"/>
              </a:rPr>
              <a:t>2</a:t>
            </a:r>
            <a:endParaRPr sz="2000">
              <a:solidFill>
                <a:schemeClr val="dk2"/>
              </a:solidFill>
              <a:latin typeface="Press Start 2P"/>
              <a:ea typeface="Press Start 2P"/>
              <a:cs typeface="Press Start 2P"/>
              <a:sym typeface="Press Start 2P"/>
            </a:endParaRPr>
          </a:p>
        </p:txBody>
      </p:sp>
      <p:sp>
        <p:nvSpPr>
          <p:cNvPr id="1191" name="Google Shape;1191;p39"/>
          <p:cNvSpPr txBox="1"/>
          <p:nvPr/>
        </p:nvSpPr>
        <p:spPr>
          <a:xfrm>
            <a:off x="815888" y="3817788"/>
            <a:ext cx="462300" cy="37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2"/>
                </a:solidFill>
                <a:latin typeface="Press Start 2P"/>
                <a:ea typeface="Press Start 2P"/>
                <a:cs typeface="Press Start 2P"/>
                <a:sym typeface="Press Start 2P"/>
              </a:rPr>
              <a:t>3</a:t>
            </a:r>
            <a:endParaRPr sz="2000">
              <a:solidFill>
                <a:schemeClr val="dk2"/>
              </a:solidFill>
              <a:latin typeface="Press Start 2P"/>
              <a:ea typeface="Press Start 2P"/>
              <a:cs typeface="Press Start 2P"/>
              <a:sym typeface="Press Start 2P"/>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40"/>
          <p:cNvSpPr txBox="1"/>
          <p:nvPr>
            <p:ph type="title"/>
          </p:nvPr>
        </p:nvSpPr>
        <p:spPr>
          <a:xfrm>
            <a:off x="713110" y="823115"/>
            <a:ext cx="2258100" cy="90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accent3"/>
                </a:solidFill>
              </a:rPr>
              <a:t>TEAM SALARIES</a:t>
            </a:r>
            <a:endParaRPr sz="1400">
              <a:solidFill>
                <a:schemeClr val="accent3"/>
              </a:solidFill>
            </a:endParaRPr>
          </a:p>
        </p:txBody>
      </p:sp>
      <p:sp>
        <p:nvSpPr>
          <p:cNvPr id="1197" name="Google Shape;1197;p40"/>
          <p:cNvSpPr txBox="1"/>
          <p:nvPr>
            <p:ph idx="2" type="title"/>
          </p:nvPr>
        </p:nvSpPr>
        <p:spPr>
          <a:xfrm>
            <a:off x="638290" y="1588131"/>
            <a:ext cx="2258100" cy="90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TEAM SOFTWARE LICENCES</a:t>
            </a:r>
            <a:endParaRPr sz="1400"/>
          </a:p>
        </p:txBody>
      </p:sp>
      <p:sp>
        <p:nvSpPr>
          <p:cNvPr id="1198" name="Google Shape;1198;p40"/>
          <p:cNvSpPr txBox="1"/>
          <p:nvPr>
            <p:ph idx="4" type="title"/>
          </p:nvPr>
        </p:nvSpPr>
        <p:spPr>
          <a:xfrm>
            <a:off x="638300" y="2299125"/>
            <a:ext cx="2258100" cy="90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lt2"/>
                </a:solidFill>
              </a:rPr>
              <a:t>FREELANCERS</a:t>
            </a:r>
            <a:endParaRPr sz="1400">
              <a:solidFill>
                <a:schemeClr val="lt2"/>
              </a:solidFill>
            </a:endParaRPr>
          </a:p>
        </p:txBody>
      </p:sp>
      <p:sp>
        <p:nvSpPr>
          <p:cNvPr id="1199" name="Google Shape;1199;p40"/>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BUDGET</a:t>
            </a:r>
            <a:endParaRPr/>
          </a:p>
        </p:txBody>
      </p:sp>
      <p:sp>
        <p:nvSpPr>
          <p:cNvPr id="1200" name="Google Shape;1200;p40"/>
          <p:cNvSpPr txBox="1"/>
          <p:nvPr>
            <p:ph idx="2" type="title"/>
          </p:nvPr>
        </p:nvSpPr>
        <p:spPr>
          <a:xfrm>
            <a:off x="713100" y="2943831"/>
            <a:ext cx="2258100" cy="90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accent1"/>
                </a:solidFill>
              </a:rPr>
              <a:t>MARKETING</a:t>
            </a:r>
            <a:endParaRPr sz="1400">
              <a:solidFill>
                <a:schemeClr val="accent1"/>
              </a:solidFill>
            </a:endParaRPr>
          </a:p>
        </p:txBody>
      </p:sp>
      <p:sp>
        <p:nvSpPr>
          <p:cNvPr id="1201" name="Google Shape;1201;p40"/>
          <p:cNvSpPr txBox="1"/>
          <p:nvPr>
            <p:ph type="title"/>
          </p:nvPr>
        </p:nvSpPr>
        <p:spPr>
          <a:xfrm>
            <a:off x="3374871" y="965329"/>
            <a:ext cx="1689900" cy="62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accent3"/>
                </a:solidFill>
              </a:rPr>
              <a:t>200,000</a:t>
            </a:r>
            <a:endParaRPr sz="1400">
              <a:solidFill>
                <a:schemeClr val="accent3"/>
              </a:solidFill>
            </a:endParaRPr>
          </a:p>
        </p:txBody>
      </p:sp>
      <p:sp>
        <p:nvSpPr>
          <p:cNvPr id="1202" name="Google Shape;1202;p40"/>
          <p:cNvSpPr txBox="1"/>
          <p:nvPr>
            <p:ph type="title"/>
          </p:nvPr>
        </p:nvSpPr>
        <p:spPr>
          <a:xfrm>
            <a:off x="3399025" y="1730325"/>
            <a:ext cx="1641600" cy="62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dk2"/>
                </a:solidFill>
              </a:rPr>
              <a:t>7,241</a:t>
            </a:r>
            <a:endParaRPr sz="1400">
              <a:solidFill>
                <a:schemeClr val="dk2"/>
              </a:solidFill>
            </a:endParaRPr>
          </a:p>
        </p:txBody>
      </p:sp>
      <p:grpSp>
        <p:nvGrpSpPr>
          <p:cNvPr id="1203" name="Google Shape;1203;p40"/>
          <p:cNvGrpSpPr/>
          <p:nvPr/>
        </p:nvGrpSpPr>
        <p:grpSpPr>
          <a:xfrm>
            <a:off x="5064785" y="539411"/>
            <a:ext cx="3792115" cy="3644239"/>
            <a:chOff x="5227631" y="1072811"/>
            <a:chExt cx="3792115" cy="3644239"/>
          </a:xfrm>
        </p:grpSpPr>
        <p:sp>
          <p:nvSpPr>
            <p:cNvPr id="1204" name="Google Shape;1204;p40"/>
            <p:cNvSpPr/>
            <p:nvPr/>
          </p:nvSpPr>
          <p:spPr>
            <a:xfrm>
              <a:off x="5741348" y="1566528"/>
              <a:ext cx="2764651" cy="2656841"/>
            </a:xfrm>
            <a:prstGeom prst="donut">
              <a:avLst>
                <a:gd fmla="val 25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0"/>
            <p:cNvSpPr/>
            <p:nvPr/>
          </p:nvSpPr>
          <p:spPr>
            <a:xfrm flipH="1" rot="-7297356">
              <a:off x="5780903" y="1526697"/>
              <a:ext cx="2684611" cy="2736423"/>
            </a:xfrm>
            <a:prstGeom prst="blockArc">
              <a:avLst>
                <a:gd fmla="val 16115125" name="adj1"/>
                <a:gd fmla="val 0" name="adj2"/>
                <a:gd fmla="val 25000" name="adj3"/>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0"/>
            <p:cNvSpPr/>
            <p:nvPr/>
          </p:nvSpPr>
          <p:spPr>
            <a:xfrm flipH="1" rot="-1793724">
              <a:off x="5755267" y="1551996"/>
              <a:ext cx="2736844" cy="2685869"/>
            </a:xfrm>
            <a:prstGeom prst="blockArc">
              <a:avLst>
                <a:gd fmla="val 17632725" name="adj1"/>
                <a:gd fmla="val 0" name="adj2"/>
                <a:gd fmla="val 25000" name="adj3"/>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0"/>
            <p:cNvSpPr/>
            <p:nvPr/>
          </p:nvSpPr>
          <p:spPr>
            <a:xfrm flipH="1" rot="10419325">
              <a:off x="5741942" y="1565879"/>
              <a:ext cx="2763164" cy="2658207"/>
            </a:xfrm>
            <a:prstGeom prst="blockArc">
              <a:avLst>
                <a:gd fmla="val 17620479" name="adj1"/>
                <a:gd fmla="val 19898619" name="adj2"/>
                <a:gd fmla="val 24750" name="adj3"/>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0"/>
            <p:cNvSpPr/>
            <p:nvPr/>
          </p:nvSpPr>
          <p:spPr>
            <a:xfrm flipH="1" rot="-1638687">
              <a:off x="5753339" y="1553803"/>
              <a:ext cx="2739595" cy="2682045"/>
            </a:xfrm>
            <a:prstGeom prst="blockArc">
              <a:avLst>
                <a:gd fmla="val 7800502" name="adj1"/>
                <a:gd fmla="val 14537463" name="adj2"/>
                <a:gd fmla="val 25001" name="adj3"/>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9" name="Google Shape;1209;p40"/>
          <p:cNvSpPr txBox="1"/>
          <p:nvPr>
            <p:ph type="title"/>
          </p:nvPr>
        </p:nvSpPr>
        <p:spPr>
          <a:xfrm>
            <a:off x="3399022" y="2441329"/>
            <a:ext cx="1689900" cy="62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150,000</a:t>
            </a:r>
            <a:endParaRPr sz="1400"/>
          </a:p>
        </p:txBody>
      </p:sp>
      <p:sp>
        <p:nvSpPr>
          <p:cNvPr id="1210" name="Google Shape;1210;p40"/>
          <p:cNvSpPr txBox="1"/>
          <p:nvPr>
            <p:ph type="title"/>
          </p:nvPr>
        </p:nvSpPr>
        <p:spPr>
          <a:xfrm>
            <a:off x="3350638" y="3065729"/>
            <a:ext cx="1689900" cy="62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accent1"/>
                </a:solidFill>
              </a:rPr>
              <a:t>100,000</a:t>
            </a:r>
            <a:endParaRPr sz="1400">
              <a:solidFill>
                <a:schemeClr val="accent1"/>
              </a:solidFill>
            </a:endParaRPr>
          </a:p>
        </p:txBody>
      </p:sp>
      <p:sp>
        <p:nvSpPr>
          <p:cNvPr id="1211" name="Google Shape;1211;p40"/>
          <p:cNvSpPr txBox="1"/>
          <p:nvPr>
            <p:ph idx="2" type="title"/>
          </p:nvPr>
        </p:nvSpPr>
        <p:spPr>
          <a:xfrm>
            <a:off x="713100" y="3460031"/>
            <a:ext cx="2258100" cy="90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dk1"/>
                </a:solidFill>
              </a:rPr>
              <a:t>CONTINGENCY</a:t>
            </a:r>
            <a:endParaRPr sz="1400">
              <a:solidFill>
                <a:schemeClr val="dk1"/>
              </a:solidFill>
            </a:endParaRPr>
          </a:p>
        </p:txBody>
      </p:sp>
      <p:sp>
        <p:nvSpPr>
          <p:cNvPr id="1212" name="Google Shape;1212;p40"/>
          <p:cNvSpPr txBox="1"/>
          <p:nvPr>
            <p:ph type="title"/>
          </p:nvPr>
        </p:nvSpPr>
        <p:spPr>
          <a:xfrm>
            <a:off x="3350638" y="3602229"/>
            <a:ext cx="1689900" cy="62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chemeClr val="dk1"/>
                </a:solidFill>
              </a:rPr>
              <a:t>42,759</a:t>
            </a:r>
            <a:endParaRPr sz="1400">
              <a:solidFill>
                <a:schemeClr val="dk1"/>
              </a:solidFill>
            </a:endParaRPr>
          </a:p>
        </p:txBody>
      </p:sp>
      <p:cxnSp>
        <p:nvCxnSpPr>
          <p:cNvPr id="1213" name="Google Shape;1213;p40"/>
          <p:cNvCxnSpPr/>
          <p:nvPr/>
        </p:nvCxnSpPr>
        <p:spPr>
          <a:xfrm>
            <a:off x="2805761" y="1276731"/>
            <a:ext cx="462300" cy="0"/>
          </a:xfrm>
          <a:prstGeom prst="straightConnector1">
            <a:avLst/>
          </a:prstGeom>
          <a:noFill/>
          <a:ln cap="flat" cmpd="sng" w="19050">
            <a:solidFill>
              <a:schemeClr val="accent3"/>
            </a:solidFill>
            <a:prstDash val="solid"/>
            <a:round/>
            <a:headEnd len="med" w="med" type="none"/>
            <a:tailEnd len="med" w="med" type="diamond"/>
          </a:ln>
        </p:spPr>
      </p:cxnSp>
      <p:cxnSp>
        <p:nvCxnSpPr>
          <p:cNvPr id="1214" name="Google Shape;1214;p40"/>
          <p:cNvCxnSpPr>
            <a:endCxn id="1210" idx="1"/>
          </p:cNvCxnSpPr>
          <p:nvPr/>
        </p:nvCxnSpPr>
        <p:spPr>
          <a:xfrm>
            <a:off x="2805838" y="3377129"/>
            <a:ext cx="544800" cy="0"/>
          </a:xfrm>
          <a:prstGeom prst="straightConnector1">
            <a:avLst/>
          </a:prstGeom>
          <a:noFill/>
          <a:ln cap="flat" cmpd="sng" w="19050">
            <a:solidFill>
              <a:schemeClr val="accent1"/>
            </a:solidFill>
            <a:prstDash val="solid"/>
            <a:round/>
            <a:headEnd len="med" w="med" type="none"/>
            <a:tailEnd len="med" w="med" type="diamond"/>
          </a:ln>
        </p:spPr>
      </p:cxnSp>
      <p:cxnSp>
        <p:nvCxnSpPr>
          <p:cNvPr id="1215" name="Google Shape;1215;p40"/>
          <p:cNvCxnSpPr/>
          <p:nvPr/>
        </p:nvCxnSpPr>
        <p:spPr>
          <a:xfrm>
            <a:off x="2847102" y="2108039"/>
            <a:ext cx="462300" cy="0"/>
          </a:xfrm>
          <a:prstGeom prst="straightConnector1">
            <a:avLst/>
          </a:prstGeom>
          <a:noFill/>
          <a:ln cap="flat" cmpd="sng" w="19050">
            <a:solidFill>
              <a:schemeClr val="dk2"/>
            </a:solidFill>
            <a:prstDash val="solid"/>
            <a:round/>
            <a:headEnd len="med" w="med" type="none"/>
            <a:tailEnd len="med" w="med" type="diamond"/>
          </a:ln>
        </p:spPr>
      </p:cxnSp>
      <p:cxnSp>
        <p:nvCxnSpPr>
          <p:cNvPr id="1216" name="Google Shape;1216;p40"/>
          <p:cNvCxnSpPr/>
          <p:nvPr/>
        </p:nvCxnSpPr>
        <p:spPr>
          <a:xfrm>
            <a:off x="2933785" y="2692873"/>
            <a:ext cx="379500" cy="0"/>
          </a:xfrm>
          <a:prstGeom prst="straightConnector1">
            <a:avLst/>
          </a:prstGeom>
          <a:noFill/>
          <a:ln cap="flat" cmpd="sng" w="19050">
            <a:solidFill>
              <a:schemeClr val="lt2"/>
            </a:solidFill>
            <a:prstDash val="solid"/>
            <a:round/>
            <a:headEnd len="med" w="med" type="none"/>
            <a:tailEnd len="med" w="med" type="diamond"/>
          </a:ln>
        </p:spPr>
      </p:cxnSp>
      <p:cxnSp>
        <p:nvCxnSpPr>
          <p:cNvPr id="1217" name="Google Shape;1217;p40"/>
          <p:cNvCxnSpPr/>
          <p:nvPr/>
        </p:nvCxnSpPr>
        <p:spPr>
          <a:xfrm>
            <a:off x="2933763" y="3851029"/>
            <a:ext cx="544800" cy="0"/>
          </a:xfrm>
          <a:prstGeom prst="straightConnector1">
            <a:avLst/>
          </a:prstGeom>
          <a:noFill/>
          <a:ln cap="flat" cmpd="sng" w="19050">
            <a:solidFill>
              <a:schemeClr val="dk1"/>
            </a:solidFill>
            <a:prstDash val="solid"/>
            <a:round/>
            <a:headEnd len="med" w="med" type="none"/>
            <a:tailEnd len="med" w="med" type="diamond"/>
          </a:ln>
        </p:spPr>
      </p:cxnSp>
      <p:sp>
        <p:nvSpPr>
          <p:cNvPr id="1218" name="Google Shape;1218;p40"/>
          <p:cNvSpPr txBox="1"/>
          <p:nvPr/>
        </p:nvSpPr>
        <p:spPr>
          <a:xfrm>
            <a:off x="5460825" y="3931367"/>
            <a:ext cx="3000000" cy="54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dk1"/>
                </a:solidFill>
                <a:latin typeface="Press Start 2P"/>
                <a:ea typeface="Press Start 2P"/>
                <a:cs typeface="Press Start 2P"/>
                <a:sym typeface="Press Start 2P"/>
              </a:rPr>
              <a:t>500,000</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41"/>
          <p:cNvSpPr txBox="1"/>
          <p:nvPr>
            <p:ph type="title"/>
          </p:nvPr>
        </p:nvSpPr>
        <p:spPr>
          <a:xfrm>
            <a:off x="720000" y="539400"/>
            <a:ext cx="4132800" cy="87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THANKS!</a:t>
            </a:r>
            <a:endParaRPr/>
          </a:p>
        </p:txBody>
      </p:sp>
      <p:sp>
        <p:nvSpPr>
          <p:cNvPr id="1224" name="Google Shape;1224;p41"/>
          <p:cNvSpPr txBox="1"/>
          <p:nvPr>
            <p:ph idx="1" type="subTitle"/>
          </p:nvPr>
        </p:nvSpPr>
        <p:spPr>
          <a:xfrm>
            <a:off x="720000" y="2406450"/>
            <a:ext cx="4282800" cy="76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lang="en">
                <a:solidFill>
                  <a:schemeClr val="lt1"/>
                </a:solidFill>
              </a:rPr>
              <a:t>21433766</a:t>
            </a:r>
            <a:r>
              <a:rPr lang="en">
                <a:solidFill>
                  <a:schemeClr val="lt1"/>
                </a:solidFill>
              </a:rPr>
              <a:t>@student.uwl.ac.uk</a:t>
            </a:r>
            <a:endParaRPr>
              <a:solidFill>
                <a:schemeClr val="lt1"/>
              </a:solidFill>
            </a:endParaRPr>
          </a:p>
          <a:p>
            <a:pPr indent="0" lvl="0" marL="0" rtl="0" algn="l">
              <a:spcBef>
                <a:spcPts val="0"/>
              </a:spcBef>
              <a:spcAft>
                <a:spcPts val="0"/>
              </a:spcAft>
              <a:buNone/>
            </a:pPr>
            <a:r>
              <a:rPr lang="en">
                <a:solidFill>
                  <a:schemeClr val="lt1"/>
                </a:solidFill>
              </a:rPr>
              <a:t>https://21433766.wixsite.com/lorenamarianeagoe</a:t>
            </a:r>
            <a:endParaRPr>
              <a:solidFill>
                <a:schemeClr val="lt1"/>
              </a:solidFill>
            </a:endParaRPr>
          </a:p>
        </p:txBody>
      </p:sp>
      <p:sp>
        <p:nvSpPr>
          <p:cNvPr id="1225" name="Google Shape;1225;p41"/>
          <p:cNvSpPr txBox="1"/>
          <p:nvPr/>
        </p:nvSpPr>
        <p:spPr>
          <a:xfrm>
            <a:off x="720000" y="4169388"/>
            <a:ext cx="3000000" cy="43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latin typeface="Anaheim"/>
                <a:ea typeface="Anaheim"/>
                <a:cs typeface="Anaheim"/>
                <a:sym typeface="Anaheim"/>
              </a:rPr>
              <a:t>Please keep this slide for attribution</a:t>
            </a:r>
            <a:endParaRPr b="1" sz="1200">
              <a:solidFill>
                <a:schemeClr val="lt1"/>
              </a:solidFill>
              <a:latin typeface="Anaheim"/>
              <a:ea typeface="Anaheim"/>
              <a:cs typeface="Anaheim"/>
              <a:sym typeface="Anaheim"/>
            </a:endParaRPr>
          </a:p>
        </p:txBody>
      </p:sp>
      <p:sp>
        <p:nvSpPr>
          <p:cNvPr id="1226" name="Google Shape;1226;p41"/>
          <p:cNvSpPr txBox="1"/>
          <p:nvPr>
            <p:ph idx="2" type="subTitle"/>
          </p:nvPr>
        </p:nvSpPr>
        <p:spPr>
          <a:xfrm>
            <a:off x="720000" y="1982838"/>
            <a:ext cx="3434700" cy="408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Do you have any questions?</a:t>
            </a:r>
            <a:endParaRPr/>
          </a:p>
        </p:txBody>
      </p:sp>
      <p:grpSp>
        <p:nvGrpSpPr>
          <p:cNvPr id="1227" name="Google Shape;1227;p41"/>
          <p:cNvGrpSpPr/>
          <p:nvPr/>
        </p:nvGrpSpPr>
        <p:grpSpPr>
          <a:xfrm>
            <a:off x="5766047" y="454750"/>
            <a:ext cx="3000017" cy="3280308"/>
            <a:chOff x="5430899" y="1022475"/>
            <a:chExt cx="3000017" cy="3280308"/>
          </a:xfrm>
        </p:grpSpPr>
        <p:sp>
          <p:nvSpPr>
            <p:cNvPr id="1228" name="Google Shape;1228;p41"/>
            <p:cNvSpPr/>
            <p:nvPr/>
          </p:nvSpPr>
          <p:spPr>
            <a:xfrm>
              <a:off x="5430899" y="1022475"/>
              <a:ext cx="3000017" cy="3280308"/>
            </a:xfrm>
            <a:custGeom>
              <a:rect b="b" l="l" r="r" t="t"/>
              <a:pathLst>
                <a:path extrusionOk="0" h="31380" w="28698">
                  <a:moveTo>
                    <a:pt x="14111" y="1"/>
                  </a:moveTo>
                  <a:cubicBezTo>
                    <a:pt x="13284" y="1"/>
                    <a:pt x="12457" y="76"/>
                    <a:pt x="11630" y="226"/>
                  </a:cubicBezTo>
                  <a:cubicBezTo>
                    <a:pt x="10753" y="402"/>
                    <a:pt x="9875" y="653"/>
                    <a:pt x="9023" y="978"/>
                  </a:cubicBezTo>
                  <a:cubicBezTo>
                    <a:pt x="8046" y="1379"/>
                    <a:pt x="7094" y="1906"/>
                    <a:pt x="6216" y="2532"/>
                  </a:cubicBezTo>
                  <a:lnTo>
                    <a:pt x="4813" y="2081"/>
                  </a:lnTo>
                  <a:cubicBezTo>
                    <a:pt x="4662" y="2031"/>
                    <a:pt x="4512" y="2006"/>
                    <a:pt x="4387" y="2006"/>
                  </a:cubicBezTo>
                  <a:cubicBezTo>
                    <a:pt x="3735" y="2006"/>
                    <a:pt x="3184" y="2432"/>
                    <a:pt x="2983" y="3033"/>
                  </a:cubicBezTo>
                  <a:lnTo>
                    <a:pt x="51" y="12457"/>
                  </a:lnTo>
                  <a:cubicBezTo>
                    <a:pt x="1" y="12607"/>
                    <a:pt x="1" y="12733"/>
                    <a:pt x="26" y="12858"/>
                  </a:cubicBezTo>
                  <a:cubicBezTo>
                    <a:pt x="26" y="12958"/>
                    <a:pt x="51" y="13034"/>
                    <a:pt x="101" y="13134"/>
                  </a:cubicBezTo>
                  <a:cubicBezTo>
                    <a:pt x="201" y="13359"/>
                    <a:pt x="402" y="13535"/>
                    <a:pt x="627" y="13610"/>
                  </a:cubicBezTo>
                  <a:lnTo>
                    <a:pt x="753" y="13635"/>
                  </a:lnTo>
                  <a:lnTo>
                    <a:pt x="753" y="30227"/>
                  </a:lnTo>
                  <a:cubicBezTo>
                    <a:pt x="753" y="30728"/>
                    <a:pt x="1154" y="31154"/>
                    <a:pt x="1680" y="31154"/>
                  </a:cubicBezTo>
                  <a:lnTo>
                    <a:pt x="5966" y="31154"/>
                  </a:lnTo>
                  <a:cubicBezTo>
                    <a:pt x="6116" y="31279"/>
                    <a:pt x="6342" y="31379"/>
                    <a:pt x="6567" y="31379"/>
                  </a:cubicBezTo>
                  <a:cubicBezTo>
                    <a:pt x="6617" y="31379"/>
                    <a:pt x="6693" y="31354"/>
                    <a:pt x="6743" y="31354"/>
                  </a:cubicBezTo>
                  <a:lnTo>
                    <a:pt x="7720" y="31154"/>
                  </a:lnTo>
                  <a:lnTo>
                    <a:pt x="26567" y="31154"/>
                  </a:lnTo>
                  <a:cubicBezTo>
                    <a:pt x="27069" y="31154"/>
                    <a:pt x="27495" y="30728"/>
                    <a:pt x="27495" y="30227"/>
                  </a:cubicBezTo>
                  <a:lnTo>
                    <a:pt x="27495" y="26843"/>
                  </a:lnTo>
                  <a:lnTo>
                    <a:pt x="27896" y="26743"/>
                  </a:lnTo>
                  <a:cubicBezTo>
                    <a:pt x="28372" y="26643"/>
                    <a:pt x="28698" y="26166"/>
                    <a:pt x="28597" y="25665"/>
                  </a:cubicBezTo>
                  <a:lnTo>
                    <a:pt x="27495" y="20427"/>
                  </a:lnTo>
                  <a:lnTo>
                    <a:pt x="27495" y="19876"/>
                  </a:lnTo>
                  <a:cubicBezTo>
                    <a:pt x="27495" y="19074"/>
                    <a:pt x="27520" y="18247"/>
                    <a:pt x="27545" y="17394"/>
                  </a:cubicBezTo>
                  <a:cubicBezTo>
                    <a:pt x="27570" y="16943"/>
                    <a:pt x="27570" y="16517"/>
                    <a:pt x="27595" y="16066"/>
                  </a:cubicBezTo>
                  <a:cubicBezTo>
                    <a:pt x="27620" y="15114"/>
                    <a:pt x="27620" y="14337"/>
                    <a:pt x="27595" y="13635"/>
                  </a:cubicBezTo>
                  <a:cubicBezTo>
                    <a:pt x="27570" y="13409"/>
                    <a:pt x="27570" y="13209"/>
                    <a:pt x="27545" y="12983"/>
                  </a:cubicBezTo>
                  <a:cubicBezTo>
                    <a:pt x="27470" y="11755"/>
                    <a:pt x="27294" y="10678"/>
                    <a:pt x="27018" y="9675"/>
                  </a:cubicBezTo>
                  <a:cubicBezTo>
                    <a:pt x="26392" y="7445"/>
                    <a:pt x="25189" y="5414"/>
                    <a:pt x="23560" y="3810"/>
                  </a:cubicBezTo>
                  <a:cubicBezTo>
                    <a:pt x="23485" y="3735"/>
                    <a:pt x="23409" y="3660"/>
                    <a:pt x="23334" y="3610"/>
                  </a:cubicBezTo>
                  <a:cubicBezTo>
                    <a:pt x="23159" y="3434"/>
                    <a:pt x="23008" y="3284"/>
                    <a:pt x="22808" y="3134"/>
                  </a:cubicBezTo>
                  <a:cubicBezTo>
                    <a:pt x="22683" y="3033"/>
                    <a:pt x="22557" y="2933"/>
                    <a:pt x="22407" y="2808"/>
                  </a:cubicBezTo>
                  <a:cubicBezTo>
                    <a:pt x="22332" y="2758"/>
                    <a:pt x="22282" y="2708"/>
                    <a:pt x="22231" y="2683"/>
                  </a:cubicBezTo>
                  <a:cubicBezTo>
                    <a:pt x="19876" y="928"/>
                    <a:pt x="17069" y="1"/>
                    <a:pt x="14111" y="1"/>
                  </a:cubicBezTo>
                  <a:close/>
                </a:path>
              </a:pathLst>
            </a:custGeom>
            <a:solidFill>
              <a:srgbClr val="FFFFFF"/>
            </a:solidFill>
            <a:ln>
              <a:noFill/>
            </a:ln>
            <a:effectLst>
              <a:outerShdw rotWithShape="0" algn="bl" dir="3360000" dist="57150">
                <a:schemeClr val="accent5">
                  <a:alpha val="17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1"/>
            <p:cNvSpPr/>
            <p:nvPr/>
          </p:nvSpPr>
          <p:spPr>
            <a:xfrm>
              <a:off x="5595961" y="1116871"/>
              <a:ext cx="2617514" cy="3065384"/>
            </a:xfrm>
            <a:custGeom>
              <a:rect b="b" l="l" r="r" t="t"/>
              <a:pathLst>
                <a:path extrusionOk="0" h="29324" w="25039">
                  <a:moveTo>
                    <a:pt x="12457" y="0"/>
                  </a:moveTo>
                  <a:cubicBezTo>
                    <a:pt x="11680" y="0"/>
                    <a:pt x="10903" y="75"/>
                    <a:pt x="10151" y="226"/>
                  </a:cubicBezTo>
                  <a:cubicBezTo>
                    <a:pt x="9299" y="376"/>
                    <a:pt x="8497" y="627"/>
                    <a:pt x="7720" y="927"/>
                  </a:cubicBezTo>
                  <a:cubicBezTo>
                    <a:pt x="6642" y="1354"/>
                    <a:pt x="5640" y="1930"/>
                    <a:pt x="4738" y="2632"/>
                  </a:cubicBezTo>
                  <a:cubicBezTo>
                    <a:pt x="4161" y="3083"/>
                    <a:pt x="3635" y="3559"/>
                    <a:pt x="3134" y="4110"/>
                  </a:cubicBezTo>
                  <a:cubicBezTo>
                    <a:pt x="2081" y="5263"/>
                    <a:pt x="1254" y="6617"/>
                    <a:pt x="728" y="8095"/>
                  </a:cubicBezTo>
                  <a:cubicBezTo>
                    <a:pt x="527" y="8647"/>
                    <a:pt x="352" y="9223"/>
                    <a:pt x="251" y="9800"/>
                  </a:cubicBezTo>
                  <a:cubicBezTo>
                    <a:pt x="101" y="10527"/>
                    <a:pt x="26" y="11303"/>
                    <a:pt x="1" y="12080"/>
                  </a:cubicBezTo>
                  <a:lnTo>
                    <a:pt x="1" y="29324"/>
                  </a:lnTo>
                  <a:lnTo>
                    <a:pt x="24913" y="29324"/>
                  </a:lnTo>
                  <a:lnTo>
                    <a:pt x="24913" y="18973"/>
                  </a:lnTo>
                  <a:cubicBezTo>
                    <a:pt x="24913" y="17720"/>
                    <a:pt x="24988" y="16441"/>
                    <a:pt x="25013" y="15138"/>
                  </a:cubicBezTo>
                  <a:cubicBezTo>
                    <a:pt x="25038" y="14361"/>
                    <a:pt x="25038" y="13559"/>
                    <a:pt x="25013" y="12757"/>
                  </a:cubicBezTo>
                  <a:cubicBezTo>
                    <a:pt x="25013" y="12557"/>
                    <a:pt x="24988" y="12356"/>
                    <a:pt x="24988" y="12131"/>
                  </a:cubicBezTo>
                  <a:cubicBezTo>
                    <a:pt x="24913" y="11078"/>
                    <a:pt x="24763" y="10025"/>
                    <a:pt x="24487" y="9023"/>
                  </a:cubicBezTo>
                  <a:cubicBezTo>
                    <a:pt x="23911" y="6993"/>
                    <a:pt x="22808" y="5063"/>
                    <a:pt x="21279" y="3559"/>
                  </a:cubicBezTo>
                  <a:cubicBezTo>
                    <a:pt x="21204" y="3484"/>
                    <a:pt x="21129" y="3434"/>
                    <a:pt x="21053" y="3359"/>
                  </a:cubicBezTo>
                  <a:cubicBezTo>
                    <a:pt x="20903" y="3208"/>
                    <a:pt x="20728" y="3083"/>
                    <a:pt x="20577" y="2932"/>
                  </a:cubicBezTo>
                  <a:cubicBezTo>
                    <a:pt x="20452" y="2832"/>
                    <a:pt x="20302" y="2732"/>
                    <a:pt x="20176" y="2632"/>
                  </a:cubicBezTo>
                  <a:cubicBezTo>
                    <a:pt x="20126" y="2582"/>
                    <a:pt x="20076" y="2531"/>
                    <a:pt x="20026" y="2506"/>
                  </a:cubicBezTo>
                  <a:cubicBezTo>
                    <a:pt x="17921" y="927"/>
                    <a:pt x="15314" y="0"/>
                    <a:pt x="124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1"/>
            <p:cNvSpPr/>
            <p:nvPr/>
          </p:nvSpPr>
          <p:spPr>
            <a:xfrm>
              <a:off x="6402976" y="1140392"/>
              <a:ext cx="301382" cy="228095"/>
            </a:xfrm>
            <a:custGeom>
              <a:rect b="b" l="l" r="r" t="t"/>
              <a:pathLst>
                <a:path extrusionOk="0" h="2182" w="2883">
                  <a:moveTo>
                    <a:pt x="2431" y="1"/>
                  </a:moveTo>
                  <a:cubicBezTo>
                    <a:pt x="1579" y="151"/>
                    <a:pt x="777" y="402"/>
                    <a:pt x="0" y="702"/>
                  </a:cubicBezTo>
                  <a:lnTo>
                    <a:pt x="2882" y="2181"/>
                  </a:lnTo>
                  <a:lnTo>
                    <a:pt x="2882" y="2181"/>
                  </a:lnTo>
                  <a:lnTo>
                    <a:pt x="243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1"/>
            <p:cNvSpPr/>
            <p:nvPr/>
          </p:nvSpPr>
          <p:spPr>
            <a:xfrm>
              <a:off x="6526015" y="2311510"/>
              <a:ext cx="416686" cy="576511"/>
            </a:xfrm>
            <a:custGeom>
              <a:rect b="b" l="l" r="r" t="t"/>
              <a:pathLst>
                <a:path extrusionOk="0" h="5515" w="3986">
                  <a:moveTo>
                    <a:pt x="3986" y="1"/>
                  </a:moveTo>
                  <a:lnTo>
                    <a:pt x="1" y="5515"/>
                  </a:lnTo>
                  <a:lnTo>
                    <a:pt x="3460" y="5314"/>
                  </a:lnTo>
                  <a:lnTo>
                    <a:pt x="398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1"/>
            <p:cNvSpPr/>
            <p:nvPr/>
          </p:nvSpPr>
          <p:spPr>
            <a:xfrm>
              <a:off x="7773125" y="2450439"/>
              <a:ext cx="440312" cy="249002"/>
            </a:xfrm>
            <a:custGeom>
              <a:rect b="b" l="l" r="r" t="t"/>
              <a:pathLst>
                <a:path extrusionOk="0" h="2382" w="4212">
                  <a:moveTo>
                    <a:pt x="4186" y="0"/>
                  </a:moveTo>
                  <a:lnTo>
                    <a:pt x="1" y="226"/>
                  </a:lnTo>
                  <a:lnTo>
                    <a:pt x="4186" y="2381"/>
                  </a:lnTo>
                  <a:cubicBezTo>
                    <a:pt x="4211" y="1604"/>
                    <a:pt x="4211" y="802"/>
                    <a:pt x="4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1"/>
            <p:cNvSpPr/>
            <p:nvPr/>
          </p:nvSpPr>
          <p:spPr>
            <a:xfrm>
              <a:off x="5595961" y="3419802"/>
              <a:ext cx="254235" cy="351133"/>
            </a:xfrm>
            <a:custGeom>
              <a:rect b="b" l="l" r="r" t="t"/>
              <a:pathLst>
                <a:path extrusionOk="0" h="3359" w="2432">
                  <a:moveTo>
                    <a:pt x="1" y="0"/>
                  </a:moveTo>
                  <a:lnTo>
                    <a:pt x="1" y="3359"/>
                  </a:lnTo>
                  <a:lnTo>
                    <a:pt x="2432" y="3359"/>
                  </a:lnTo>
                  <a:lnTo>
                    <a:pt x="2432"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1"/>
            <p:cNvSpPr/>
            <p:nvPr/>
          </p:nvSpPr>
          <p:spPr>
            <a:xfrm>
              <a:off x="7584543" y="1753496"/>
              <a:ext cx="351141" cy="351133"/>
            </a:xfrm>
            <a:custGeom>
              <a:rect b="b" l="l" r="r" t="t"/>
              <a:pathLst>
                <a:path extrusionOk="0" h="3359" w="3359">
                  <a:moveTo>
                    <a:pt x="0" y="0"/>
                  </a:moveTo>
                  <a:lnTo>
                    <a:pt x="0" y="3359"/>
                  </a:lnTo>
                  <a:lnTo>
                    <a:pt x="3359" y="3359"/>
                  </a:lnTo>
                  <a:lnTo>
                    <a:pt x="335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1"/>
            <p:cNvSpPr/>
            <p:nvPr/>
          </p:nvSpPr>
          <p:spPr>
            <a:xfrm>
              <a:off x="7039598" y="4043360"/>
              <a:ext cx="351141" cy="138927"/>
            </a:xfrm>
            <a:custGeom>
              <a:rect b="b" l="l" r="r" t="t"/>
              <a:pathLst>
                <a:path extrusionOk="0" h="1329" w="3359">
                  <a:moveTo>
                    <a:pt x="0" y="0"/>
                  </a:moveTo>
                  <a:lnTo>
                    <a:pt x="0" y="1329"/>
                  </a:lnTo>
                  <a:lnTo>
                    <a:pt x="3359" y="1329"/>
                  </a:lnTo>
                  <a:lnTo>
                    <a:pt x="335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1"/>
            <p:cNvSpPr/>
            <p:nvPr/>
          </p:nvSpPr>
          <p:spPr>
            <a:xfrm>
              <a:off x="6596785" y="2895031"/>
              <a:ext cx="144262" cy="150217"/>
            </a:xfrm>
            <a:custGeom>
              <a:rect b="b" l="l" r="r" t="t"/>
              <a:pathLst>
                <a:path extrusionOk="0" h="1437" w="1380">
                  <a:moveTo>
                    <a:pt x="649" y="1"/>
                  </a:moveTo>
                  <a:cubicBezTo>
                    <a:pt x="617" y="1"/>
                    <a:pt x="585" y="3"/>
                    <a:pt x="552" y="8"/>
                  </a:cubicBezTo>
                  <a:cubicBezTo>
                    <a:pt x="226" y="58"/>
                    <a:pt x="1" y="359"/>
                    <a:pt x="51" y="710"/>
                  </a:cubicBezTo>
                  <a:lnTo>
                    <a:pt x="151" y="1436"/>
                  </a:lnTo>
                  <a:lnTo>
                    <a:pt x="1379" y="1236"/>
                  </a:lnTo>
                  <a:lnTo>
                    <a:pt x="1254" y="509"/>
                  </a:lnTo>
                  <a:cubicBezTo>
                    <a:pt x="1208" y="214"/>
                    <a:pt x="957" y="1"/>
                    <a:pt x="64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1"/>
            <p:cNvSpPr/>
            <p:nvPr/>
          </p:nvSpPr>
          <p:spPr>
            <a:xfrm>
              <a:off x="5595961" y="2575986"/>
              <a:ext cx="1076945" cy="1606285"/>
            </a:xfrm>
            <a:custGeom>
              <a:rect b="b" l="l" r="r" t="t"/>
              <a:pathLst>
                <a:path extrusionOk="0" h="15366" w="10302">
                  <a:moveTo>
                    <a:pt x="7570" y="1130"/>
                  </a:moveTo>
                  <a:cubicBezTo>
                    <a:pt x="8271" y="1807"/>
                    <a:pt x="8547" y="2784"/>
                    <a:pt x="8246" y="3586"/>
                  </a:cubicBezTo>
                  <a:cubicBezTo>
                    <a:pt x="8171" y="3812"/>
                    <a:pt x="8021" y="4087"/>
                    <a:pt x="7720" y="4288"/>
                  </a:cubicBezTo>
                  <a:cubicBezTo>
                    <a:pt x="7720" y="4313"/>
                    <a:pt x="7720" y="4313"/>
                    <a:pt x="7695" y="4313"/>
                  </a:cubicBezTo>
                  <a:cubicBezTo>
                    <a:pt x="7494" y="4438"/>
                    <a:pt x="7244" y="4513"/>
                    <a:pt x="6943" y="4538"/>
                  </a:cubicBezTo>
                  <a:lnTo>
                    <a:pt x="6617" y="4538"/>
                  </a:lnTo>
                  <a:cubicBezTo>
                    <a:pt x="5890" y="4488"/>
                    <a:pt x="5189" y="4062"/>
                    <a:pt x="4788" y="3436"/>
                  </a:cubicBezTo>
                  <a:cubicBezTo>
                    <a:pt x="4637" y="3185"/>
                    <a:pt x="4562" y="2934"/>
                    <a:pt x="4587" y="2734"/>
                  </a:cubicBezTo>
                  <a:cubicBezTo>
                    <a:pt x="4612" y="2559"/>
                    <a:pt x="4687" y="2383"/>
                    <a:pt x="4863" y="2183"/>
                  </a:cubicBezTo>
                  <a:cubicBezTo>
                    <a:pt x="5414" y="1506"/>
                    <a:pt x="6342" y="1130"/>
                    <a:pt x="7444" y="1130"/>
                  </a:cubicBezTo>
                  <a:close/>
                  <a:moveTo>
                    <a:pt x="4858" y="1"/>
                  </a:moveTo>
                  <a:cubicBezTo>
                    <a:pt x="4818" y="1"/>
                    <a:pt x="4778" y="1"/>
                    <a:pt x="4738" y="2"/>
                  </a:cubicBezTo>
                  <a:cubicBezTo>
                    <a:pt x="2632" y="2"/>
                    <a:pt x="677" y="1205"/>
                    <a:pt x="1" y="2909"/>
                  </a:cubicBezTo>
                  <a:lnTo>
                    <a:pt x="1" y="3411"/>
                  </a:lnTo>
                  <a:cubicBezTo>
                    <a:pt x="51" y="3260"/>
                    <a:pt x="76" y="3135"/>
                    <a:pt x="126" y="3010"/>
                  </a:cubicBezTo>
                  <a:cubicBezTo>
                    <a:pt x="778" y="1330"/>
                    <a:pt x="2657" y="152"/>
                    <a:pt x="4738" y="152"/>
                  </a:cubicBezTo>
                  <a:lnTo>
                    <a:pt x="4788" y="152"/>
                  </a:lnTo>
                  <a:cubicBezTo>
                    <a:pt x="5815" y="152"/>
                    <a:pt x="6743" y="428"/>
                    <a:pt x="7394" y="954"/>
                  </a:cubicBezTo>
                  <a:cubicBezTo>
                    <a:pt x="6266" y="980"/>
                    <a:pt x="5314" y="1381"/>
                    <a:pt x="4738" y="2082"/>
                  </a:cubicBezTo>
                  <a:cubicBezTo>
                    <a:pt x="4562" y="2308"/>
                    <a:pt x="4462" y="2508"/>
                    <a:pt x="4437" y="2709"/>
                  </a:cubicBezTo>
                  <a:cubicBezTo>
                    <a:pt x="4412" y="2960"/>
                    <a:pt x="4487" y="3235"/>
                    <a:pt x="4662" y="3511"/>
                  </a:cubicBezTo>
                  <a:cubicBezTo>
                    <a:pt x="5013" y="4087"/>
                    <a:pt x="5590" y="4488"/>
                    <a:pt x="6216" y="4639"/>
                  </a:cubicBezTo>
                  <a:lnTo>
                    <a:pt x="6241" y="4639"/>
                  </a:lnTo>
                  <a:cubicBezTo>
                    <a:pt x="6406" y="4675"/>
                    <a:pt x="6585" y="4699"/>
                    <a:pt x="6757" y="4699"/>
                  </a:cubicBezTo>
                  <a:cubicBezTo>
                    <a:pt x="6820" y="4699"/>
                    <a:pt x="6883" y="4696"/>
                    <a:pt x="6943" y="4689"/>
                  </a:cubicBezTo>
                  <a:cubicBezTo>
                    <a:pt x="7269" y="4664"/>
                    <a:pt x="7570" y="4589"/>
                    <a:pt x="7795" y="4438"/>
                  </a:cubicBezTo>
                  <a:cubicBezTo>
                    <a:pt x="7895" y="4388"/>
                    <a:pt x="7971" y="4313"/>
                    <a:pt x="8046" y="4213"/>
                  </a:cubicBezTo>
                  <a:cubicBezTo>
                    <a:pt x="8221" y="4037"/>
                    <a:pt x="8322" y="3812"/>
                    <a:pt x="8397" y="3661"/>
                  </a:cubicBezTo>
                  <a:cubicBezTo>
                    <a:pt x="8697" y="2834"/>
                    <a:pt x="8447" y="1832"/>
                    <a:pt x="7795" y="1130"/>
                  </a:cubicBezTo>
                  <a:lnTo>
                    <a:pt x="7795" y="1130"/>
                  </a:lnTo>
                  <a:cubicBezTo>
                    <a:pt x="8447" y="1180"/>
                    <a:pt x="8998" y="1355"/>
                    <a:pt x="9424" y="1656"/>
                  </a:cubicBezTo>
                  <a:cubicBezTo>
                    <a:pt x="9875" y="2007"/>
                    <a:pt x="10151" y="2533"/>
                    <a:pt x="10151" y="3035"/>
                  </a:cubicBezTo>
                  <a:cubicBezTo>
                    <a:pt x="10151" y="3135"/>
                    <a:pt x="10151" y="3235"/>
                    <a:pt x="10126" y="3310"/>
                  </a:cubicBezTo>
                  <a:lnTo>
                    <a:pt x="10276" y="3361"/>
                  </a:lnTo>
                  <a:cubicBezTo>
                    <a:pt x="10302" y="3235"/>
                    <a:pt x="10302" y="3135"/>
                    <a:pt x="10302" y="3035"/>
                  </a:cubicBezTo>
                  <a:cubicBezTo>
                    <a:pt x="10302" y="2483"/>
                    <a:pt x="10001" y="1907"/>
                    <a:pt x="9500" y="1556"/>
                  </a:cubicBezTo>
                  <a:cubicBezTo>
                    <a:pt x="9023" y="1180"/>
                    <a:pt x="8397" y="1005"/>
                    <a:pt x="7645" y="980"/>
                  </a:cubicBezTo>
                  <a:cubicBezTo>
                    <a:pt x="7620" y="954"/>
                    <a:pt x="7595" y="929"/>
                    <a:pt x="7545" y="904"/>
                  </a:cubicBezTo>
                  <a:cubicBezTo>
                    <a:pt x="6892" y="324"/>
                    <a:pt x="5937" y="1"/>
                    <a:pt x="4858" y="1"/>
                  </a:cubicBezTo>
                  <a:close/>
                  <a:moveTo>
                    <a:pt x="1" y="6117"/>
                  </a:moveTo>
                  <a:lnTo>
                    <a:pt x="1" y="6744"/>
                  </a:lnTo>
                  <a:cubicBezTo>
                    <a:pt x="201" y="7396"/>
                    <a:pt x="477" y="8022"/>
                    <a:pt x="828" y="8624"/>
                  </a:cubicBezTo>
                  <a:cubicBezTo>
                    <a:pt x="1028" y="8924"/>
                    <a:pt x="1229" y="9250"/>
                    <a:pt x="1454" y="9551"/>
                  </a:cubicBezTo>
                  <a:cubicBezTo>
                    <a:pt x="1780" y="10002"/>
                    <a:pt x="2106" y="10478"/>
                    <a:pt x="2357" y="11005"/>
                  </a:cubicBezTo>
                  <a:cubicBezTo>
                    <a:pt x="2733" y="11757"/>
                    <a:pt x="2858" y="12584"/>
                    <a:pt x="2783" y="13386"/>
                  </a:cubicBezTo>
                  <a:cubicBezTo>
                    <a:pt x="2733" y="13912"/>
                    <a:pt x="2582" y="14388"/>
                    <a:pt x="2306" y="14764"/>
                  </a:cubicBezTo>
                  <a:cubicBezTo>
                    <a:pt x="2156" y="14990"/>
                    <a:pt x="1956" y="15190"/>
                    <a:pt x="1730" y="15366"/>
                  </a:cubicBezTo>
                  <a:lnTo>
                    <a:pt x="1981" y="15366"/>
                  </a:lnTo>
                  <a:cubicBezTo>
                    <a:pt x="2156" y="15215"/>
                    <a:pt x="2306" y="15040"/>
                    <a:pt x="2432" y="14839"/>
                  </a:cubicBezTo>
                  <a:cubicBezTo>
                    <a:pt x="2707" y="14463"/>
                    <a:pt x="2883" y="13962"/>
                    <a:pt x="2933" y="13386"/>
                  </a:cubicBezTo>
                  <a:cubicBezTo>
                    <a:pt x="3033" y="12584"/>
                    <a:pt x="2858" y="11731"/>
                    <a:pt x="2482" y="10929"/>
                  </a:cubicBezTo>
                  <a:cubicBezTo>
                    <a:pt x="2256" y="10403"/>
                    <a:pt x="1905" y="9927"/>
                    <a:pt x="1580" y="9451"/>
                  </a:cubicBezTo>
                  <a:cubicBezTo>
                    <a:pt x="1354" y="9150"/>
                    <a:pt x="1154" y="8849"/>
                    <a:pt x="953" y="8549"/>
                  </a:cubicBezTo>
                  <a:cubicBezTo>
                    <a:pt x="502" y="7797"/>
                    <a:pt x="201" y="6970"/>
                    <a:pt x="1" y="6117"/>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1"/>
            <p:cNvSpPr/>
            <p:nvPr/>
          </p:nvSpPr>
          <p:spPr>
            <a:xfrm>
              <a:off x="6987226" y="1590733"/>
              <a:ext cx="157224" cy="157639"/>
            </a:xfrm>
            <a:custGeom>
              <a:rect b="b" l="l" r="r" t="t"/>
              <a:pathLst>
                <a:path extrusionOk="0" h="1508" w="1504">
                  <a:moveTo>
                    <a:pt x="841" y="0"/>
                  </a:moveTo>
                  <a:cubicBezTo>
                    <a:pt x="577" y="0"/>
                    <a:pt x="327" y="166"/>
                    <a:pt x="226" y="430"/>
                  </a:cubicBezTo>
                  <a:lnTo>
                    <a:pt x="0" y="1106"/>
                  </a:lnTo>
                  <a:lnTo>
                    <a:pt x="1153" y="1507"/>
                  </a:lnTo>
                  <a:lnTo>
                    <a:pt x="1404" y="831"/>
                  </a:lnTo>
                  <a:cubicBezTo>
                    <a:pt x="1504" y="505"/>
                    <a:pt x="1353" y="154"/>
                    <a:pt x="1028" y="29"/>
                  </a:cubicBezTo>
                  <a:cubicBezTo>
                    <a:pt x="966" y="10"/>
                    <a:pt x="903" y="0"/>
                    <a:pt x="84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1"/>
            <p:cNvSpPr/>
            <p:nvPr/>
          </p:nvSpPr>
          <p:spPr>
            <a:xfrm>
              <a:off x="5517350" y="1333052"/>
              <a:ext cx="2486529" cy="1712179"/>
            </a:xfrm>
            <a:custGeom>
              <a:rect b="b" l="l" r="r" t="t"/>
              <a:pathLst>
                <a:path extrusionOk="0" h="16379" w="23786">
                  <a:moveTo>
                    <a:pt x="3557" y="0"/>
                  </a:moveTo>
                  <a:cubicBezTo>
                    <a:pt x="3260" y="0"/>
                    <a:pt x="2988" y="188"/>
                    <a:pt x="2908" y="489"/>
                  </a:cubicBezTo>
                  <a:lnTo>
                    <a:pt x="1" y="9762"/>
                  </a:lnTo>
                  <a:lnTo>
                    <a:pt x="1680" y="10288"/>
                  </a:lnTo>
                  <a:lnTo>
                    <a:pt x="8497" y="12494"/>
                  </a:lnTo>
                  <a:lnTo>
                    <a:pt x="8572" y="12494"/>
                  </a:lnTo>
                  <a:lnTo>
                    <a:pt x="14587" y="14449"/>
                  </a:lnTo>
                  <a:lnTo>
                    <a:pt x="15465" y="14724"/>
                  </a:lnTo>
                  <a:lnTo>
                    <a:pt x="15515" y="14724"/>
                  </a:lnTo>
                  <a:lnTo>
                    <a:pt x="20602" y="16353"/>
                  </a:lnTo>
                  <a:lnTo>
                    <a:pt x="20602" y="16378"/>
                  </a:lnTo>
                  <a:lnTo>
                    <a:pt x="20628" y="16328"/>
                  </a:lnTo>
                  <a:lnTo>
                    <a:pt x="21755" y="12844"/>
                  </a:lnTo>
                  <a:lnTo>
                    <a:pt x="23635" y="7130"/>
                  </a:lnTo>
                  <a:cubicBezTo>
                    <a:pt x="23785" y="6704"/>
                    <a:pt x="23560" y="6253"/>
                    <a:pt x="23134" y="6128"/>
                  </a:cubicBezTo>
                  <a:lnTo>
                    <a:pt x="17946" y="4499"/>
                  </a:lnTo>
                  <a:lnTo>
                    <a:pt x="17820" y="4448"/>
                  </a:lnTo>
                  <a:lnTo>
                    <a:pt x="12282" y="2719"/>
                  </a:lnTo>
                  <a:lnTo>
                    <a:pt x="12156" y="2669"/>
                  </a:lnTo>
                  <a:lnTo>
                    <a:pt x="4387" y="213"/>
                  </a:lnTo>
                  <a:lnTo>
                    <a:pt x="3785" y="37"/>
                  </a:lnTo>
                  <a:cubicBezTo>
                    <a:pt x="3709" y="12"/>
                    <a:pt x="3633" y="0"/>
                    <a:pt x="355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1"/>
            <p:cNvSpPr/>
            <p:nvPr/>
          </p:nvSpPr>
          <p:spPr>
            <a:xfrm>
              <a:off x="6064908" y="1846324"/>
              <a:ext cx="293541" cy="441765"/>
            </a:xfrm>
            <a:custGeom>
              <a:rect b="b" l="l" r="r" t="t"/>
              <a:pathLst>
                <a:path extrusionOk="0" h="4226" w="2808">
                  <a:moveTo>
                    <a:pt x="1941" y="1"/>
                  </a:moveTo>
                  <a:cubicBezTo>
                    <a:pt x="1649" y="1"/>
                    <a:pt x="1367" y="184"/>
                    <a:pt x="1254" y="466"/>
                  </a:cubicBezTo>
                  <a:lnTo>
                    <a:pt x="151" y="3173"/>
                  </a:lnTo>
                  <a:cubicBezTo>
                    <a:pt x="1" y="3574"/>
                    <a:pt x="176" y="4000"/>
                    <a:pt x="552" y="4175"/>
                  </a:cubicBezTo>
                  <a:cubicBezTo>
                    <a:pt x="643" y="4209"/>
                    <a:pt x="737" y="4225"/>
                    <a:pt x="829" y="4225"/>
                  </a:cubicBezTo>
                  <a:cubicBezTo>
                    <a:pt x="1143" y="4225"/>
                    <a:pt x="1439" y="4040"/>
                    <a:pt x="1555" y="3749"/>
                  </a:cubicBezTo>
                  <a:lnTo>
                    <a:pt x="2658" y="1042"/>
                  </a:lnTo>
                  <a:cubicBezTo>
                    <a:pt x="2808" y="666"/>
                    <a:pt x="2633" y="215"/>
                    <a:pt x="2232" y="65"/>
                  </a:cubicBezTo>
                  <a:cubicBezTo>
                    <a:pt x="2138" y="21"/>
                    <a:pt x="2039" y="1"/>
                    <a:pt x="19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1"/>
            <p:cNvSpPr/>
            <p:nvPr/>
          </p:nvSpPr>
          <p:spPr>
            <a:xfrm>
              <a:off x="5981070" y="1930162"/>
              <a:ext cx="461219" cy="272941"/>
            </a:xfrm>
            <a:custGeom>
              <a:rect b="b" l="l" r="r" t="t"/>
              <a:pathLst>
                <a:path extrusionOk="0" h="2611" w="4412">
                  <a:moveTo>
                    <a:pt x="839" y="1"/>
                  </a:moveTo>
                  <a:cubicBezTo>
                    <a:pt x="546" y="1"/>
                    <a:pt x="264" y="184"/>
                    <a:pt x="151" y="466"/>
                  </a:cubicBezTo>
                  <a:cubicBezTo>
                    <a:pt x="1" y="867"/>
                    <a:pt x="176" y="1293"/>
                    <a:pt x="552" y="1468"/>
                  </a:cubicBezTo>
                  <a:lnTo>
                    <a:pt x="3259" y="2546"/>
                  </a:lnTo>
                  <a:cubicBezTo>
                    <a:pt x="3359" y="2590"/>
                    <a:pt x="3461" y="2610"/>
                    <a:pt x="3560" y="2610"/>
                  </a:cubicBezTo>
                  <a:cubicBezTo>
                    <a:pt x="3857" y="2610"/>
                    <a:pt x="4130" y="2427"/>
                    <a:pt x="4262" y="2145"/>
                  </a:cubicBezTo>
                  <a:cubicBezTo>
                    <a:pt x="4412" y="1744"/>
                    <a:pt x="4237" y="1318"/>
                    <a:pt x="3836" y="1142"/>
                  </a:cubicBezTo>
                  <a:lnTo>
                    <a:pt x="1129" y="65"/>
                  </a:lnTo>
                  <a:cubicBezTo>
                    <a:pt x="1035" y="21"/>
                    <a:pt x="936" y="1"/>
                    <a:pt x="83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1"/>
            <p:cNvSpPr/>
            <p:nvPr/>
          </p:nvSpPr>
          <p:spPr>
            <a:xfrm>
              <a:off x="5517350" y="1328452"/>
              <a:ext cx="458606" cy="1080160"/>
            </a:xfrm>
            <a:custGeom>
              <a:rect b="b" l="l" r="r" t="t"/>
              <a:pathLst>
                <a:path extrusionOk="0" h="10333" w="4387">
                  <a:moveTo>
                    <a:pt x="3448" y="0"/>
                  </a:moveTo>
                  <a:cubicBezTo>
                    <a:pt x="3217" y="0"/>
                    <a:pt x="3012" y="144"/>
                    <a:pt x="2933" y="382"/>
                  </a:cubicBezTo>
                  <a:lnTo>
                    <a:pt x="1" y="9806"/>
                  </a:lnTo>
                  <a:lnTo>
                    <a:pt x="1680" y="10332"/>
                  </a:lnTo>
                  <a:lnTo>
                    <a:pt x="4387" y="257"/>
                  </a:lnTo>
                  <a:lnTo>
                    <a:pt x="3635" y="31"/>
                  </a:lnTo>
                  <a:cubicBezTo>
                    <a:pt x="3572" y="10"/>
                    <a:pt x="3509" y="0"/>
                    <a:pt x="344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1"/>
            <p:cNvSpPr/>
            <p:nvPr/>
          </p:nvSpPr>
          <p:spPr>
            <a:xfrm>
              <a:off x="5850087" y="1727258"/>
              <a:ext cx="752043" cy="691813"/>
            </a:xfrm>
            <a:custGeom>
              <a:rect b="b" l="l" r="r" t="t"/>
              <a:pathLst>
                <a:path extrusionOk="0" h="6618" w="7194">
                  <a:moveTo>
                    <a:pt x="3434" y="76"/>
                  </a:moveTo>
                  <a:cubicBezTo>
                    <a:pt x="3986" y="76"/>
                    <a:pt x="4537" y="201"/>
                    <a:pt x="5038" y="502"/>
                  </a:cubicBezTo>
                  <a:cubicBezTo>
                    <a:pt x="5790" y="928"/>
                    <a:pt x="6342" y="1630"/>
                    <a:pt x="6567" y="2482"/>
                  </a:cubicBezTo>
                  <a:cubicBezTo>
                    <a:pt x="6768" y="3309"/>
                    <a:pt x="6668" y="4186"/>
                    <a:pt x="6216" y="4938"/>
                  </a:cubicBezTo>
                  <a:cubicBezTo>
                    <a:pt x="5790" y="5690"/>
                    <a:pt x="5089" y="6216"/>
                    <a:pt x="4261" y="6442"/>
                  </a:cubicBezTo>
                  <a:cubicBezTo>
                    <a:pt x="3989" y="6516"/>
                    <a:pt x="3712" y="6552"/>
                    <a:pt x="3435" y="6552"/>
                  </a:cubicBezTo>
                  <a:cubicBezTo>
                    <a:pt x="2870" y="6552"/>
                    <a:pt x="2310" y="6402"/>
                    <a:pt x="1805" y="6116"/>
                  </a:cubicBezTo>
                  <a:cubicBezTo>
                    <a:pt x="1053" y="5690"/>
                    <a:pt x="527" y="4988"/>
                    <a:pt x="302" y="4136"/>
                  </a:cubicBezTo>
                  <a:cubicBezTo>
                    <a:pt x="76" y="3309"/>
                    <a:pt x="176" y="2432"/>
                    <a:pt x="627" y="1680"/>
                  </a:cubicBezTo>
                  <a:cubicBezTo>
                    <a:pt x="1229" y="652"/>
                    <a:pt x="2307" y="76"/>
                    <a:pt x="3434" y="76"/>
                  </a:cubicBezTo>
                  <a:close/>
                  <a:moveTo>
                    <a:pt x="3433" y="1"/>
                  </a:moveTo>
                  <a:cubicBezTo>
                    <a:pt x="2289" y="1"/>
                    <a:pt x="1173" y="597"/>
                    <a:pt x="552" y="1655"/>
                  </a:cubicBezTo>
                  <a:cubicBezTo>
                    <a:pt x="126" y="2407"/>
                    <a:pt x="1" y="3309"/>
                    <a:pt x="226" y="4161"/>
                  </a:cubicBezTo>
                  <a:cubicBezTo>
                    <a:pt x="452" y="5013"/>
                    <a:pt x="1003" y="5740"/>
                    <a:pt x="1755" y="6166"/>
                  </a:cubicBezTo>
                  <a:cubicBezTo>
                    <a:pt x="2282" y="6467"/>
                    <a:pt x="2833" y="6617"/>
                    <a:pt x="3409" y="6617"/>
                  </a:cubicBezTo>
                  <a:cubicBezTo>
                    <a:pt x="3710" y="6617"/>
                    <a:pt x="3986" y="6592"/>
                    <a:pt x="4287" y="6517"/>
                  </a:cubicBezTo>
                  <a:cubicBezTo>
                    <a:pt x="5139" y="6266"/>
                    <a:pt x="5840" y="5740"/>
                    <a:pt x="6292" y="4963"/>
                  </a:cubicBezTo>
                  <a:cubicBezTo>
                    <a:pt x="7194" y="3384"/>
                    <a:pt x="6668" y="1354"/>
                    <a:pt x="5089" y="452"/>
                  </a:cubicBezTo>
                  <a:cubicBezTo>
                    <a:pt x="4567" y="146"/>
                    <a:pt x="3997" y="1"/>
                    <a:pt x="34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1"/>
            <p:cNvSpPr/>
            <p:nvPr/>
          </p:nvSpPr>
          <p:spPr>
            <a:xfrm>
              <a:off x="6848298" y="1720358"/>
              <a:ext cx="180954" cy="94081"/>
            </a:xfrm>
            <a:custGeom>
              <a:rect b="b" l="l" r="r" t="t"/>
              <a:pathLst>
                <a:path extrusionOk="0" h="900" w="1731">
                  <a:moveTo>
                    <a:pt x="269" y="1"/>
                  </a:moveTo>
                  <a:cubicBezTo>
                    <a:pt x="168" y="1"/>
                    <a:pt x="71" y="68"/>
                    <a:pt x="51" y="167"/>
                  </a:cubicBezTo>
                  <a:cubicBezTo>
                    <a:pt x="1" y="317"/>
                    <a:pt x="76" y="443"/>
                    <a:pt x="201" y="493"/>
                  </a:cubicBezTo>
                  <a:lnTo>
                    <a:pt x="1354" y="894"/>
                  </a:lnTo>
                  <a:cubicBezTo>
                    <a:pt x="1374" y="898"/>
                    <a:pt x="1395" y="900"/>
                    <a:pt x="1417" y="900"/>
                  </a:cubicBezTo>
                  <a:cubicBezTo>
                    <a:pt x="1526" y="900"/>
                    <a:pt x="1638" y="844"/>
                    <a:pt x="1680" y="718"/>
                  </a:cubicBezTo>
                  <a:cubicBezTo>
                    <a:pt x="1730" y="593"/>
                    <a:pt x="1655" y="443"/>
                    <a:pt x="1530" y="418"/>
                  </a:cubicBezTo>
                  <a:lnTo>
                    <a:pt x="352" y="17"/>
                  </a:lnTo>
                  <a:cubicBezTo>
                    <a:pt x="325" y="6"/>
                    <a:pt x="297" y="1"/>
                    <a:pt x="2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1"/>
            <p:cNvSpPr/>
            <p:nvPr/>
          </p:nvSpPr>
          <p:spPr>
            <a:xfrm>
              <a:off x="7089357" y="1801583"/>
              <a:ext cx="180850" cy="95127"/>
            </a:xfrm>
            <a:custGeom>
              <a:rect b="b" l="l" r="r" t="t"/>
              <a:pathLst>
                <a:path extrusionOk="0" h="910" w="1730">
                  <a:moveTo>
                    <a:pt x="294" y="1"/>
                  </a:moveTo>
                  <a:cubicBezTo>
                    <a:pt x="191" y="1"/>
                    <a:pt x="90" y="68"/>
                    <a:pt x="51" y="167"/>
                  </a:cubicBezTo>
                  <a:cubicBezTo>
                    <a:pt x="1" y="317"/>
                    <a:pt x="76" y="443"/>
                    <a:pt x="201" y="493"/>
                  </a:cubicBezTo>
                  <a:lnTo>
                    <a:pt x="1379" y="894"/>
                  </a:lnTo>
                  <a:cubicBezTo>
                    <a:pt x="1405" y="904"/>
                    <a:pt x="1432" y="909"/>
                    <a:pt x="1459" y="909"/>
                  </a:cubicBezTo>
                  <a:cubicBezTo>
                    <a:pt x="1562" y="909"/>
                    <a:pt x="1660" y="837"/>
                    <a:pt x="1680" y="718"/>
                  </a:cubicBezTo>
                  <a:cubicBezTo>
                    <a:pt x="1730" y="593"/>
                    <a:pt x="1655" y="443"/>
                    <a:pt x="1529" y="418"/>
                  </a:cubicBezTo>
                  <a:lnTo>
                    <a:pt x="376" y="17"/>
                  </a:lnTo>
                  <a:cubicBezTo>
                    <a:pt x="350" y="6"/>
                    <a:pt x="322" y="1"/>
                    <a:pt x="2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1"/>
            <p:cNvSpPr/>
            <p:nvPr/>
          </p:nvSpPr>
          <p:spPr>
            <a:xfrm>
              <a:off x="7487638" y="2252761"/>
              <a:ext cx="196530" cy="172169"/>
            </a:xfrm>
            <a:custGeom>
              <a:rect b="b" l="l" r="r" t="t"/>
              <a:pathLst>
                <a:path extrusionOk="0" h="1647" w="1880">
                  <a:moveTo>
                    <a:pt x="933" y="0"/>
                  </a:moveTo>
                  <a:cubicBezTo>
                    <a:pt x="649" y="0"/>
                    <a:pt x="376" y="145"/>
                    <a:pt x="226" y="412"/>
                  </a:cubicBezTo>
                  <a:cubicBezTo>
                    <a:pt x="0" y="788"/>
                    <a:pt x="125" y="1290"/>
                    <a:pt x="526" y="1540"/>
                  </a:cubicBezTo>
                  <a:cubicBezTo>
                    <a:pt x="647" y="1613"/>
                    <a:pt x="780" y="1646"/>
                    <a:pt x="913" y="1646"/>
                  </a:cubicBezTo>
                  <a:cubicBezTo>
                    <a:pt x="1195" y="1646"/>
                    <a:pt x="1476" y="1495"/>
                    <a:pt x="1629" y="1239"/>
                  </a:cubicBezTo>
                  <a:cubicBezTo>
                    <a:pt x="1880" y="838"/>
                    <a:pt x="1729" y="337"/>
                    <a:pt x="1353" y="112"/>
                  </a:cubicBezTo>
                  <a:cubicBezTo>
                    <a:pt x="1220" y="36"/>
                    <a:pt x="1075" y="0"/>
                    <a:pt x="93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1"/>
            <p:cNvSpPr/>
            <p:nvPr/>
          </p:nvSpPr>
          <p:spPr>
            <a:xfrm>
              <a:off x="7592383" y="2459742"/>
              <a:ext cx="196635" cy="172692"/>
            </a:xfrm>
            <a:custGeom>
              <a:rect b="b" l="l" r="r" t="t"/>
              <a:pathLst>
                <a:path extrusionOk="0" h="1652" w="1881">
                  <a:moveTo>
                    <a:pt x="933" y="0"/>
                  </a:moveTo>
                  <a:cubicBezTo>
                    <a:pt x="649" y="0"/>
                    <a:pt x="376" y="145"/>
                    <a:pt x="226" y="412"/>
                  </a:cubicBezTo>
                  <a:cubicBezTo>
                    <a:pt x="1" y="813"/>
                    <a:pt x="126" y="1315"/>
                    <a:pt x="527" y="1540"/>
                  </a:cubicBezTo>
                  <a:cubicBezTo>
                    <a:pt x="652" y="1615"/>
                    <a:pt x="794" y="1652"/>
                    <a:pt x="936" y="1652"/>
                  </a:cubicBezTo>
                  <a:cubicBezTo>
                    <a:pt x="1220" y="1652"/>
                    <a:pt x="1504" y="1507"/>
                    <a:pt x="1655" y="1239"/>
                  </a:cubicBezTo>
                  <a:cubicBezTo>
                    <a:pt x="1880" y="838"/>
                    <a:pt x="1730" y="337"/>
                    <a:pt x="1354" y="112"/>
                  </a:cubicBezTo>
                  <a:cubicBezTo>
                    <a:pt x="1220" y="36"/>
                    <a:pt x="1075" y="0"/>
                    <a:pt x="93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1"/>
            <p:cNvSpPr/>
            <p:nvPr/>
          </p:nvSpPr>
          <p:spPr>
            <a:xfrm>
              <a:off x="7380176" y="2530409"/>
              <a:ext cx="196635" cy="172169"/>
            </a:xfrm>
            <a:custGeom>
              <a:rect b="b" l="l" r="r" t="t"/>
              <a:pathLst>
                <a:path extrusionOk="0" h="1647" w="1881">
                  <a:moveTo>
                    <a:pt x="933" y="1"/>
                  </a:moveTo>
                  <a:cubicBezTo>
                    <a:pt x="649" y="1"/>
                    <a:pt x="376" y="146"/>
                    <a:pt x="226" y="413"/>
                  </a:cubicBezTo>
                  <a:cubicBezTo>
                    <a:pt x="0" y="789"/>
                    <a:pt x="126" y="1290"/>
                    <a:pt x="527" y="1541"/>
                  </a:cubicBezTo>
                  <a:cubicBezTo>
                    <a:pt x="655" y="1613"/>
                    <a:pt x="794" y="1647"/>
                    <a:pt x="931" y="1647"/>
                  </a:cubicBezTo>
                  <a:cubicBezTo>
                    <a:pt x="1221" y="1647"/>
                    <a:pt x="1501" y="1496"/>
                    <a:pt x="1655" y="1240"/>
                  </a:cubicBezTo>
                  <a:cubicBezTo>
                    <a:pt x="1880" y="839"/>
                    <a:pt x="1730" y="338"/>
                    <a:pt x="1354" y="112"/>
                  </a:cubicBezTo>
                  <a:cubicBezTo>
                    <a:pt x="1220" y="37"/>
                    <a:pt x="1075" y="1"/>
                    <a:pt x="93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1"/>
            <p:cNvSpPr/>
            <p:nvPr/>
          </p:nvSpPr>
          <p:spPr>
            <a:xfrm>
              <a:off x="7275326" y="2344962"/>
              <a:ext cx="196635" cy="172169"/>
            </a:xfrm>
            <a:custGeom>
              <a:rect b="b" l="l" r="r" t="t"/>
              <a:pathLst>
                <a:path extrusionOk="0" h="1647" w="1881">
                  <a:moveTo>
                    <a:pt x="967" y="1"/>
                  </a:moveTo>
                  <a:cubicBezTo>
                    <a:pt x="683" y="1"/>
                    <a:pt x="397" y="152"/>
                    <a:pt x="227" y="408"/>
                  </a:cubicBezTo>
                  <a:cubicBezTo>
                    <a:pt x="1" y="809"/>
                    <a:pt x="151" y="1310"/>
                    <a:pt x="527" y="1535"/>
                  </a:cubicBezTo>
                  <a:cubicBezTo>
                    <a:pt x="661" y="1611"/>
                    <a:pt x="806" y="1647"/>
                    <a:pt x="948" y="1647"/>
                  </a:cubicBezTo>
                  <a:cubicBezTo>
                    <a:pt x="1232" y="1647"/>
                    <a:pt x="1505" y="1502"/>
                    <a:pt x="1655" y="1235"/>
                  </a:cubicBezTo>
                  <a:cubicBezTo>
                    <a:pt x="1881" y="859"/>
                    <a:pt x="1755" y="332"/>
                    <a:pt x="1354" y="107"/>
                  </a:cubicBezTo>
                  <a:cubicBezTo>
                    <a:pt x="1234" y="35"/>
                    <a:pt x="1100" y="1"/>
                    <a:pt x="9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1"/>
            <p:cNvSpPr/>
            <p:nvPr/>
          </p:nvSpPr>
          <p:spPr>
            <a:xfrm>
              <a:off x="6575878" y="2445316"/>
              <a:ext cx="138930" cy="120215"/>
            </a:xfrm>
            <a:custGeom>
              <a:rect b="b" l="l" r="r" t="t"/>
              <a:pathLst>
                <a:path extrusionOk="0" h="1150" w="1329">
                  <a:moveTo>
                    <a:pt x="1064" y="1"/>
                  </a:moveTo>
                  <a:cubicBezTo>
                    <a:pt x="899" y="1"/>
                    <a:pt x="649" y="127"/>
                    <a:pt x="426" y="350"/>
                  </a:cubicBezTo>
                  <a:cubicBezTo>
                    <a:pt x="126" y="626"/>
                    <a:pt x="0" y="976"/>
                    <a:pt x="126" y="1102"/>
                  </a:cubicBezTo>
                  <a:cubicBezTo>
                    <a:pt x="158" y="1134"/>
                    <a:pt x="204" y="1150"/>
                    <a:pt x="260" y="1150"/>
                  </a:cubicBezTo>
                  <a:cubicBezTo>
                    <a:pt x="419" y="1150"/>
                    <a:pt x="655" y="1023"/>
                    <a:pt x="877" y="801"/>
                  </a:cubicBezTo>
                  <a:cubicBezTo>
                    <a:pt x="1178" y="525"/>
                    <a:pt x="1329" y="199"/>
                    <a:pt x="1203" y="49"/>
                  </a:cubicBezTo>
                  <a:cubicBezTo>
                    <a:pt x="1171" y="16"/>
                    <a:pt x="1123" y="1"/>
                    <a:pt x="10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1"/>
            <p:cNvSpPr/>
            <p:nvPr/>
          </p:nvSpPr>
          <p:spPr>
            <a:xfrm>
              <a:off x="6759234" y="2500302"/>
              <a:ext cx="138930" cy="119274"/>
            </a:xfrm>
            <a:custGeom>
              <a:rect b="b" l="l" r="r" t="t"/>
              <a:pathLst>
                <a:path extrusionOk="0" h="1141" w="1329">
                  <a:moveTo>
                    <a:pt x="1087" y="1"/>
                  </a:moveTo>
                  <a:cubicBezTo>
                    <a:pt x="922" y="1"/>
                    <a:pt x="673" y="122"/>
                    <a:pt x="452" y="325"/>
                  </a:cubicBezTo>
                  <a:cubicBezTo>
                    <a:pt x="151" y="626"/>
                    <a:pt x="1" y="952"/>
                    <a:pt x="126" y="1077"/>
                  </a:cubicBezTo>
                  <a:cubicBezTo>
                    <a:pt x="162" y="1120"/>
                    <a:pt x="217" y="1141"/>
                    <a:pt x="284" y="1141"/>
                  </a:cubicBezTo>
                  <a:cubicBezTo>
                    <a:pt x="449" y="1141"/>
                    <a:pt x="689" y="1015"/>
                    <a:pt x="903" y="801"/>
                  </a:cubicBezTo>
                  <a:cubicBezTo>
                    <a:pt x="1204" y="526"/>
                    <a:pt x="1329" y="175"/>
                    <a:pt x="1229" y="49"/>
                  </a:cubicBezTo>
                  <a:cubicBezTo>
                    <a:pt x="1196" y="16"/>
                    <a:pt x="1147" y="1"/>
                    <a:pt x="108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1"/>
            <p:cNvSpPr/>
            <p:nvPr/>
          </p:nvSpPr>
          <p:spPr>
            <a:xfrm>
              <a:off x="6934749" y="2560620"/>
              <a:ext cx="139035" cy="117706"/>
            </a:xfrm>
            <a:custGeom>
              <a:rect b="b" l="l" r="r" t="t"/>
              <a:pathLst>
                <a:path extrusionOk="0" h="1126" w="1330">
                  <a:moveTo>
                    <a:pt x="1067" y="0"/>
                  </a:moveTo>
                  <a:cubicBezTo>
                    <a:pt x="908" y="0"/>
                    <a:pt x="673" y="122"/>
                    <a:pt x="452" y="325"/>
                  </a:cubicBezTo>
                  <a:cubicBezTo>
                    <a:pt x="151" y="625"/>
                    <a:pt x="1" y="951"/>
                    <a:pt x="126" y="1076"/>
                  </a:cubicBezTo>
                  <a:cubicBezTo>
                    <a:pt x="159" y="1110"/>
                    <a:pt x="208" y="1125"/>
                    <a:pt x="267" y="1125"/>
                  </a:cubicBezTo>
                  <a:cubicBezTo>
                    <a:pt x="431" y="1125"/>
                    <a:pt x="675" y="1004"/>
                    <a:pt x="878" y="801"/>
                  </a:cubicBezTo>
                  <a:cubicBezTo>
                    <a:pt x="1179" y="500"/>
                    <a:pt x="1329" y="174"/>
                    <a:pt x="1204" y="49"/>
                  </a:cubicBezTo>
                  <a:cubicBezTo>
                    <a:pt x="1171" y="16"/>
                    <a:pt x="1124" y="0"/>
                    <a:pt x="10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1"/>
            <p:cNvSpPr/>
            <p:nvPr/>
          </p:nvSpPr>
          <p:spPr>
            <a:xfrm>
              <a:off x="6746167" y="1611954"/>
              <a:ext cx="647192" cy="395770"/>
            </a:xfrm>
            <a:custGeom>
              <a:rect b="b" l="l" r="r" t="t"/>
              <a:pathLst>
                <a:path extrusionOk="0" h="3786" w="6191">
                  <a:moveTo>
                    <a:pt x="401" y="1"/>
                  </a:moveTo>
                  <a:lnTo>
                    <a:pt x="0" y="2081"/>
                  </a:lnTo>
                  <a:lnTo>
                    <a:pt x="5439" y="3785"/>
                  </a:lnTo>
                  <a:lnTo>
                    <a:pt x="6191" y="1831"/>
                  </a:lnTo>
                  <a:lnTo>
                    <a:pt x="6065" y="1780"/>
                  </a:lnTo>
                  <a:lnTo>
                    <a:pt x="5364" y="3635"/>
                  </a:lnTo>
                  <a:lnTo>
                    <a:pt x="151" y="2006"/>
                  </a:lnTo>
                  <a:lnTo>
                    <a:pt x="527" y="51"/>
                  </a:lnTo>
                  <a:lnTo>
                    <a:pt x="40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1"/>
            <p:cNvSpPr/>
            <p:nvPr/>
          </p:nvSpPr>
          <p:spPr>
            <a:xfrm>
              <a:off x="6405590" y="1950651"/>
              <a:ext cx="867243" cy="921685"/>
            </a:xfrm>
            <a:custGeom>
              <a:rect b="b" l="l" r="r" t="t"/>
              <a:pathLst>
                <a:path extrusionOk="0" h="8817" w="8296">
                  <a:moveTo>
                    <a:pt x="3653" y="1"/>
                  </a:moveTo>
                  <a:cubicBezTo>
                    <a:pt x="3231" y="1"/>
                    <a:pt x="2838" y="242"/>
                    <a:pt x="2657" y="646"/>
                  </a:cubicBezTo>
                  <a:lnTo>
                    <a:pt x="0" y="6586"/>
                  </a:lnTo>
                  <a:lnTo>
                    <a:pt x="75" y="6611"/>
                  </a:lnTo>
                  <a:lnTo>
                    <a:pt x="2707" y="671"/>
                  </a:lnTo>
                  <a:cubicBezTo>
                    <a:pt x="2886" y="293"/>
                    <a:pt x="3254" y="73"/>
                    <a:pt x="3636" y="73"/>
                  </a:cubicBezTo>
                  <a:cubicBezTo>
                    <a:pt x="3736" y="73"/>
                    <a:pt x="3836" y="88"/>
                    <a:pt x="3935" y="119"/>
                  </a:cubicBezTo>
                  <a:lnTo>
                    <a:pt x="7444" y="1172"/>
                  </a:lnTo>
                  <a:cubicBezTo>
                    <a:pt x="7920" y="1322"/>
                    <a:pt x="8221" y="1824"/>
                    <a:pt x="8146" y="2325"/>
                  </a:cubicBezTo>
                  <a:lnTo>
                    <a:pt x="7043" y="8315"/>
                  </a:lnTo>
                  <a:lnTo>
                    <a:pt x="6968" y="8816"/>
                  </a:lnTo>
                  <a:lnTo>
                    <a:pt x="7018" y="8816"/>
                  </a:lnTo>
                  <a:lnTo>
                    <a:pt x="7118" y="8290"/>
                  </a:lnTo>
                  <a:lnTo>
                    <a:pt x="8196" y="2350"/>
                  </a:lnTo>
                  <a:cubicBezTo>
                    <a:pt x="8296" y="1799"/>
                    <a:pt x="7970" y="1272"/>
                    <a:pt x="7444" y="1122"/>
                  </a:cubicBezTo>
                  <a:lnTo>
                    <a:pt x="3960" y="44"/>
                  </a:lnTo>
                  <a:cubicBezTo>
                    <a:pt x="3858" y="15"/>
                    <a:pt x="3754" y="1"/>
                    <a:pt x="365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1"/>
            <p:cNvSpPr/>
            <p:nvPr/>
          </p:nvSpPr>
          <p:spPr>
            <a:xfrm>
              <a:off x="6678010" y="2165473"/>
              <a:ext cx="500526" cy="266669"/>
            </a:xfrm>
            <a:custGeom>
              <a:rect b="b" l="l" r="r" t="t"/>
              <a:pathLst>
                <a:path extrusionOk="0" h="2551" w="4788">
                  <a:moveTo>
                    <a:pt x="846" y="69"/>
                  </a:moveTo>
                  <a:cubicBezTo>
                    <a:pt x="908" y="69"/>
                    <a:pt x="970" y="78"/>
                    <a:pt x="1028" y="94"/>
                  </a:cubicBezTo>
                  <a:lnTo>
                    <a:pt x="4186" y="1047"/>
                  </a:lnTo>
                  <a:cubicBezTo>
                    <a:pt x="4236" y="1047"/>
                    <a:pt x="4286" y="1072"/>
                    <a:pt x="4337" y="1097"/>
                  </a:cubicBezTo>
                  <a:cubicBezTo>
                    <a:pt x="4462" y="1172"/>
                    <a:pt x="4537" y="1272"/>
                    <a:pt x="4612" y="1398"/>
                  </a:cubicBezTo>
                  <a:cubicBezTo>
                    <a:pt x="4712" y="1573"/>
                    <a:pt x="4738" y="1774"/>
                    <a:pt x="4662" y="1949"/>
                  </a:cubicBezTo>
                  <a:cubicBezTo>
                    <a:pt x="4612" y="2150"/>
                    <a:pt x="4487" y="2300"/>
                    <a:pt x="4311" y="2400"/>
                  </a:cubicBezTo>
                  <a:cubicBezTo>
                    <a:pt x="4209" y="2459"/>
                    <a:pt x="4097" y="2483"/>
                    <a:pt x="3987" y="2483"/>
                  </a:cubicBezTo>
                  <a:cubicBezTo>
                    <a:pt x="3910" y="2483"/>
                    <a:pt x="3833" y="2471"/>
                    <a:pt x="3760" y="2450"/>
                  </a:cubicBezTo>
                  <a:lnTo>
                    <a:pt x="602" y="1523"/>
                  </a:lnTo>
                  <a:cubicBezTo>
                    <a:pt x="427" y="1473"/>
                    <a:pt x="276" y="1348"/>
                    <a:pt x="176" y="1172"/>
                  </a:cubicBezTo>
                  <a:cubicBezTo>
                    <a:pt x="76" y="997"/>
                    <a:pt x="51" y="796"/>
                    <a:pt x="126" y="596"/>
                  </a:cubicBezTo>
                  <a:cubicBezTo>
                    <a:pt x="176" y="420"/>
                    <a:pt x="301" y="270"/>
                    <a:pt x="477" y="170"/>
                  </a:cubicBezTo>
                  <a:cubicBezTo>
                    <a:pt x="594" y="103"/>
                    <a:pt x="722" y="69"/>
                    <a:pt x="846" y="69"/>
                  </a:cubicBezTo>
                  <a:close/>
                  <a:moveTo>
                    <a:pt x="809" y="1"/>
                  </a:moveTo>
                  <a:cubicBezTo>
                    <a:pt x="683" y="1"/>
                    <a:pt x="558" y="34"/>
                    <a:pt x="452" y="94"/>
                  </a:cubicBezTo>
                  <a:cubicBezTo>
                    <a:pt x="251" y="220"/>
                    <a:pt x="101" y="370"/>
                    <a:pt x="51" y="596"/>
                  </a:cubicBezTo>
                  <a:cubicBezTo>
                    <a:pt x="1" y="796"/>
                    <a:pt x="1" y="997"/>
                    <a:pt x="126" y="1197"/>
                  </a:cubicBezTo>
                  <a:cubicBezTo>
                    <a:pt x="176" y="1323"/>
                    <a:pt x="301" y="1448"/>
                    <a:pt x="427" y="1498"/>
                  </a:cubicBezTo>
                  <a:cubicBezTo>
                    <a:pt x="477" y="1548"/>
                    <a:pt x="527" y="1573"/>
                    <a:pt x="602" y="1598"/>
                  </a:cubicBezTo>
                  <a:lnTo>
                    <a:pt x="3735" y="2526"/>
                  </a:lnTo>
                  <a:cubicBezTo>
                    <a:pt x="3802" y="2542"/>
                    <a:pt x="3871" y="2551"/>
                    <a:pt x="3941" y="2551"/>
                  </a:cubicBezTo>
                  <a:cubicBezTo>
                    <a:pt x="4080" y="2551"/>
                    <a:pt x="4220" y="2517"/>
                    <a:pt x="4337" y="2450"/>
                  </a:cubicBezTo>
                  <a:cubicBezTo>
                    <a:pt x="4537" y="2350"/>
                    <a:pt x="4662" y="2175"/>
                    <a:pt x="4738" y="1974"/>
                  </a:cubicBezTo>
                  <a:cubicBezTo>
                    <a:pt x="4788" y="1774"/>
                    <a:pt x="4763" y="1548"/>
                    <a:pt x="4662" y="1373"/>
                  </a:cubicBezTo>
                  <a:cubicBezTo>
                    <a:pt x="4562" y="1172"/>
                    <a:pt x="4387" y="1047"/>
                    <a:pt x="4186" y="972"/>
                  </a:cubicBezTo>
                  <a:lnTo>
                    <a:pt x="1053" y="44"/>
                  </a:lnTo>
                  <a:cubicBezTo>
                    <a:pt x="974" y="15"/>
                    <a:pt x="891" y="1"/>
                    <a:pt x="8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1"/>
            <p:cNvSpPr/>
            <p:nvPr/>
          </p:nvSpPr>
          <p:spPr>
            <a:xfrm>
              <a:off x="7042212" y="2675714"/>
              <a:ext cx="749429" cy="366918"/>
            </a:xfrm>
            <a:custGeom>
              <a:rect b="b" l="l" r="r" t="t"/>
              <a:pathLst>
                <a:path extrusionOk="0" h="3510" w="7169">
                  <a:moveTo>
                    <a:pt x="7168" y="0"/>
                  </a:moveTo>
                  <a:lnTo>
                    <a:pt x="1028" y="1354"/>
                  </a:lnTo>
                  <a:lnTo>
                    <a:pt x="953" y="1379"/>
                  </a:lnTo>
                  <a:lnTo>
                    <a:pt x="0" y="1605"/>
                  </a:lnTo>
                  <a:lnTo>
                    <a:pt x="878" y="1880"/>
                  </a:lnTo>
                  <a:lnTo>
                    <a:pt x="928" y="1880"/>
                  </a:lnTo>
                  <a:lnTo>
                    <a:pt x="6015" y="3509"/>
                  </a:lnTo>
                  <a:lnTo>
                    <a:pt x="6041" y="3484"/>
                  </a:lnTo>
                  <a:lnTo>
                    <a:pt x="7168" y="0"/>
                  </a:lnTo>
                  <a:close/>
                </a:path>
              </a:pathLst>
            </a:custGeom>
            <a:solidFill>
              <a:srgbClr val="21262A">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1"/>
            <p:cNvSpPr/>
            <p:nvPr/>
          </p:nvSpPr>
          <p:spPr>
            <a:xfrm>
              <a:off x="5873712" y="2665678"/>
              <a:ext cx="2444505" cy="1540219"/>
            </a:xfrm>
            <a:custGeom>
              <a:rect b="b" l="l" r="r" t="t"/>
              <a:pathLst>
                <a:path extrusionOk="0" h="14734" w="23384">
                  <a:moveTo>
                    <a:pt x="20604" y="1"/>
                  </a:moveTo>
                  <a:cubicBezTo>
                    <a:pt x="20545" y="1"/>
                    <a:pt x="20486" y="7"/>
                    <a:pt x="20427" y="21"/>
                  </a:cubicBezTo>
                  <a:lnTo>
                    <a:pt x="15113" y="1199"/>
                  </a:lnTo>
                  <a:lnTo>
                    <a:pt x="14988" y="1224"/>
                  </a:lnTo>
                  <a:lnTo>
                    <a:pt x="9324" y="2477"/>
                  </a:lnTo>
                  <a:lnTo>
                    <a:pt x="9198" y="2503"/>
                  </a:lnTo>
                  <a:lnTo>
                    <a:pt x="1228" y="4282"/>
                  </a:lnTo>
                  <a:lnTo>
                    <a:pt x="627" y="4432"/>
                  </a:lnTo>
                  <a:cubicBezTo>
                    <a:pt x="251" y="4508"/>
                    <a:pt x="0" y="4883"/>
                    <a:pt x="101" y="5284"/>
                  </a:cubicBezTo>
                  <a:lnTo>
                    <a:pt x="2256" y="14733"/>
                  </a:lnTo>
                  <a:lnTo>
                    <a:pt x="3960" y="14382"/>
                  </a:lnTo>
                  <a:lnTo>
                    <a:pt x="10953" y="12853"/>
                  </a:lnTo>
                  <a:lnTo>
                    <a:pt x="11028" y="12828"/>
                  </a:lnTo>
                  <a:lnTo>
                    <a:pt x="18096" y="11300"/>
                  </a:lnTo>
                  <a:lnTo>
                    <a:pt x="18171" y="11274"/>
                  </a:lnTo>
                  <a:lnTo>
                    <a:pt x="23384" y="10147"/>
                  </a:lnTo>
                  <a:lnTo>
                    <a:pt x="21379" y="623"/>
                  </a:lnTo>
                  <a:cubicBezTo>
                    <a:pt x="21293" y="256"/>
                    <a:pt x="20965" y="1"/>
                    <a:pt x="2060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1"/>
            <p:cNvSpPr/>
            <p:nvPr/>
          </p:nvSpPr>
          <p:spPr>
            <a:xfrm>
              <a:off x="6452735" y="3388755"/>
              <a:ext cx="235837" cy="456922"/>
            </a:xfrm>
            <a:custGeom>
              <a:rect b="b" l="l" r="r" t="t"/>
              <a:pathLst>
                <a:path extrusionOk="0" h="4371" w="2256">
                  <a:moveTo>
                    <a:pt x="844" y="1"/>
                  </a:moveTo>
                  <a:cubicBezTo>
                    <a:pt x="789" y="1"/>
                    <a:pt x="733" y="8"/>
                    <a:pt x="677" y="22"/>
                  </a:cubicBezTo>
                  <a:cubicBezTo>
                    <a:pt x="251" y="97"/>
                    <a:pt x="0" y="498"/>
                    <a:pt x="100" y="924"/>
                  </a:cubicBezTo>
                  <a:lnTo>
                    <a:pt x="702" y="3756"/>
                  </a:lnTo>
                  <a:cubicBezTo>
                    <a:pt x="768" y="4132"/>
                    <a:pt x="1088" y="4371"/>
                    <a:pt x="1454" y="4371"/>
                  </a:cubicBezTo>
                  <a:cubicBezTo>
                    <a:pt x="1504" y="4371"/>
                    <a:pt x="1554" y="4366"/>
                    <a:pt x="1604" y="4357"/>
                  </a:cubicBezTo>
                  <a:cubicBezTo>
                    <a:pt x="2005" y="4257"/>
                    <a:pt x="2256" y="3856"/>
                    <a:pt x="2181" y="3455"/>
                  </a:cubicBezTo>
                  <a:lnTo>
                    <a:pt x="1579" y="598"/>
                  </a:lnTo>
                  <a:cubicBezTo>
                    <a:pt x="1493" y="253"/>
                    <a:pt x="1184" y="1"/>
                    <a:pt x="8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1"/>
            <p:cNvSpPr/>
            <p:nvPr/>
          </p:nvSpPr>
          <p:spPr>
            <a:xfrm>
              <a:off x="6334819" y="3504894"/>
              <a:ext cx="471673" cy="222869"/>
            </a:xfrm>
            <a:custGeom>
              <a:rect b="b" l="l" r="r" t="t"/>
              <a:pathLst>
                <a:path extrusionOk="0" h="2132" w="4512">
                  <a:moveTo>
                    <a:pt x="3676" y="0"/>
                  </a:moveTo>
                  <a:cubicBezTo>
                    <a:pt x="3629" y="0"/>
                    <a:pt x="3582" y="4"/>
                    <a:pt x="3534" y="13"/>
                  </a:cubicBezTo>
                  <a:lnTo>
                    <a:pt x="677" y="640"/>
                  </a:lnTo>
                  <a:cubicBezTo>
                    <a:pt x="276" y="715"/>
                    <a:pt x="0" y="1116"/>
                    <a:pt x="101" y="1542"/>
                  </a:cubicBezTo>
                  <a:cubicBezTo>
                    <a:pt x="167" y="1895"/>
                    <a:pt x="486" y="2132"/>
                    <a:pt x="852" y="2132"/>
                  </a:cubicBezTo>
                  <a:cubicBezTo>
                    <a:pt x="902" y="2132"/>
                    <a:pt x="952" y="2128"/>
                    <a:pt x="1003" y="2119"/>
                  </a:cubicBezTo>
                  <a:lnTo>
                    <a:pt x="3860" y="1517"/>
                  </a:lnTo>
                  <a:cubicBezTo>
                    <a:pt x="4261" y="1417"/>
                    <a:pt x="4512" y="1016"/>
                    <a:pt x="4437" y="615"/>
                  </a:cubicBezTo>
                  <a:cubicBezTo>
                    <a:pt x="4348" y="239"/>
                    <a:pt x="4026" y="0"/>
                    <a:pt x="36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1"/>
            <p:cNvSpPr/>
            <p:nvPr/>
          </p:nvSpPr>
          <p:spPr>
            <a:xfrm>
              <a:off x="5873712" y="3113198"/>
              <a:ext cx="414073" cy="1092704"/>
            </a:xfrm>
            <a:custGeom>
              <a:rect b="b" l="l" r="r" t="t"/>
              <a:pathLst>
                <a:path extrusionOk="0" h="10453" w="3961">
                  <a:moveTo>
                    <a:pt x="1228" y="1"/>
                  </a:moveTo>
                  <a:lnTo>
                    <a:pt x="477" y="176"/>
                  </a:lnTo>
                  <a:cubicBezTo>
                    <a:pt x="176" y="252"/>
                    <a:pt x="0" y="552"/>
                    <a:pt x="50" y="828"/>
                  </a:cubicBezTo>
                  <a:lnTo>
                    <a:pt x="2256" y="10452"/>
                  </a:lnTo>
                  <a:lnTo>
                    <a:pt x="3960" y="10101"/>
                  </a:lnTo>
                  <a:lnTo>
                    <a:pt x="122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1"/>
            <p:cNvSpPr/>
            <p:nvPr/>
          </p:nvSpPr>
          <p:spPr>
            <a:xfrm>
              <a:off x="6219516" y="3273033"/>
              <a:ext cx="691829" cy="691813"/>
            </a:xfrm>
            <a:custGeom>
              <a:rect b="b" l="l" r="r" t="t"/>
              <a:pathLst>
                <a:path extrusionOk="0" h="6618" w="6618">
                  <a:moveTo>
                    <a:pt x="3309" y="76"/>
                  </a:moveTo>
                  <a:cubicBezTo>
                    <a:pt x="5088" y="76"/>
                    <a:pt x="6542" y="1530"/>
                    <a:pt x="6542" y="3309"/>
                  </a:cubicBezTo>
                  <a:cubicBezTo>
                    <a:pt x="6542" y="5089"/>
                    <a:pt x="5088" y="6542"/>
                    <a:pt x="3309" y="6542"/>
                  </a:cubicBezTo>
                  <a:cubicBezTo>
                    <a:pt x="1504" y="6542"/>
                    <a:pt x="51" y="5089"/>
                    <a:pt x="51" y="3309"/>
                  </a:cubicBezTo>
                  <a:cubicBezTo>
                    <a:pt x="51" y="1530"/>
                    <a:pt x="1504" y="76"/>
                    <a:pt x="3309" y="76"/>
                  </a:cubicBezTo>
                  <a:close/>
                  <a:moveTo>
                    <a:pt x="3309" y="1"/>
                  </a:moveTo>
                  <a:cubicBezTo>
                    <a:pt x="1479" y="1"/>
                    <a:pt x="1" y="1480"/>
                    <a:pt x="1" y="3309"/>
                  </a:cubicBezTo>
                  <a:cubicBezTo>
                    <a:pt x="1" y="5139"/>
                    <a:pt x="1479" y="6617"/>
                    <a:pt x="3309" y="6617"/>
                  </a:cubicBezTo>
                  <a:cubicBezTo>
                    <a:pt x="5113" y="6617"/>
                    <a:pt x="6617" y="5139"/>
                    <a:pt x="6617" y="3309"/>
                  </a:cubicBezTo>
                  <a:cubicBezTo>
                    <a:pt x="6617" y="1480"/>
                    <a:pt x="5113" y="1"/>
                    <a:pt x="33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1"/>
            <p:cNvSpPr/>
            <p:nvPr/>
          </p:nvSpPr>
          <p:spPr>
            <a:xfrm>
              <a:off x="6950534" y="2949389"/>
              <a:ext cx="183463" cy="77983"/>
            </a:xfrm>
            <a:custGeom>
              <a:rect b="b" l="l" r="r" t="t"/>
              <a:pathLst>
                <a:path extrusionOk="0" h="746" w="1755">
                  <a:moveTo>
                    <a:pt x="1507" y="1"/>
                  </a:moveTo>
                  <a:cubicBezTo>
                    <a:pt x="1482" y="1"/>
                    <a:pt x="1456" y="5"/>
                    <a:pt x="1429" y="14"/>
                  </a:cubicBezTo>
                  <a:lnTo>
                    <a:pt x="226" y="240"/>
                  </a:lnTo>
                  <a:cubicBezTo>
                    <a:pt x="100" y="265"/>
                    <a:pt x="0" y="415"/>
                    <a:pt x="50" y="540"/>
                  </a:cubicBezTo>
                  <a:cubicBezTo>
                    <a:pt x="72" y="672"/>
                    <a:pt x="170" y="746"/>
                    <a:pt x="295" y="746"/>
                  </a:cubicBezTo>
                  <a:cubicBezTo>
                    <a:pt x="313" y="746"/>
                    <a:pt x="332" y="744"/>
                    <a:pt x="351" y="741"/>
                  </a:cubicBezTo>
                  <a:lnTo>
                    <a:pt x="1529" y="490"/>
                  </a:lnTo>
                  <a:cubicBezTo>
                    <a:pt x="1679" y="465"/>
                    <a:pt x="1755" y="340"/>
                    <a:pt x="1730" y="190"/>
                  </a:cubicBezTo>
                  <a:cubicBezTo>
                    <a:pt x="1709" y="87"/>
                    <a:pt x="1621" y="1"/>
                    <a:pt x="15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1"/>
            <p:cNvSpPr/>
            <p:nvPr/>
          </p:nvSpPr>
          <p:spPr>
            <a:xfrm>
              <a:off x="7202047" y="2897958"/>
              <a:ext cx="183463" cy="79551"/>
            </a:xfrm>
            <a:custGeom>
              <a:rect b="b" l="l" r="r" t="t"/>
              <a:pathLst>
                <a:path extrusionOk="0" h="761" w="1755">
                  <a:moveTo>
                    <a:pt x="1469" y="1"/>
                  </a:moveTo>
                  <a:cubicBezTo>
                    <a:pt x="1455" y="1"/>
                    <a:pt x="1442" y="2"/>
                    <a:pt x="1429" y="5"/>
                  </a:cubicBezTo>
                  <a:lnTo>
                    <a:pt x="226" y="255"/>
                  </a:lnTo>
                  <a:cubicBezTo>
                    <a:pt x="100" y="281"/>
                    <a:pt x="0" y="406"/>
                    <a:pt x="25" y="556"/>
                  </a:cubicBezTo>
                  <a:cubicBezTo>
                    <a:pt x="48" y="668"/>
                    <a:pt x="171" y="761"/>
                    <a:pt x="286" y="761"/>
                  </a:cubicBezTo>
                  <a:cubicBezTo>
                    <a:pt x="300" y="761"/>
                    <a:pt x="313" y="759"/>
                    <a:pt x="326" y="757"/>
                  </a:cubicBezTo>
                  <a:lnTo>
                    <a:pt x="1529" y="506"/>
                  </a:lnTo>
                  <a:cubicBezTo>
                    <a:pt x="1654" y="481"/>
                    <a:pt x="1755" y="331"/>
                    <a:pt x="1730" y="205"/>
                  </a:cubicBezTo>
                  <a:cubicBezTo>
                    <a:pt x="1707" y="93"/>
                    <a:pt x="1584" y="1"/>
                    <a:pt x="14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1"/>
            <p:cNvSpPr/>
            <p:nvPr/>
          </p:nvSpPr>
          <p:spPr>
            <a:xfrm>
              <a:off x="7801977" y="3071279"/>
              <a:ext cx="173010" cy="173110"/>
            </a:xfrm>
            <a:custGeom>
              <a:rect b="b" l="l" r="r" t="t"/>
              <a:pathLst>
                <a:path extrusionOk="0" h="1656" w="1655">
                  <a:moveTo>
                    <a:pt x="828" y="1"/>
                  </a:moveTo>
                  <a:cubicBezTo>
                    <a:pt x="377" y="1"/>
                    <a:pt x="1" y="377"/>
                    <a:pt x="1" y="828"/>
                  </a:cubicBezTo>
                  <a:cubicBezTo>
                    <a:pt x="1" y="1279"/>
                    <a:pt x="377" y="1655"/>
                    <a:pt x="828" y="1655"/>
                  </a:cubicBezTo>
                  <a:cubicBezTo>
                    <a:pt x="1279" y="1655"/>
                    <a:pt x="1655" y="1279"/>
                    <a:pt x="1655" y="828"/>
                  </a:cubicBezTo>
                  <a:cubicBezTo>
                    <a:pt x="1655" y="377"/>
                    <a:pt x="1279" y="1"/>
                    <a:pt x="8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1"/>
            <p:cNvSpPr/>
            <p:nvPr/>
          </p:nvSpPr>
          <p:spPr>
            <a:xfrm>
              <a:off x="7998504" y="3199753"/>
              <a:ext cx="173010" cy="173005"/>
            </a:xfrm>
            <a:custGeom>
              <a:rect b="b" l="l" r="r" t="t"/>
              <a:pathLst>
                <a:path extrusionOk="0" h="1655" w="1655">
                  <a:moveTo>
                    <a:pt x="827" y="0"/>
                  </a:moveTo>
                  <a:cubicBezTo>
                    <a:pt x="376" y="0"/>
                    <a:pt x="0" y="376"/>
                    <a:pt x="0" y="827"/>
                  </a:cubicBezTo>
                  <a:cubicBezTo>
                    <a:pt x="0" y="1278"/>
                    <a:pt x="376" y="1654"/>
                    <a:pt x="827" y="1654"/>
                  </a:cubicBezTo>
                  <a:cubicBezTo>
                    <a:pt x="1278" y="1654"/>
                    <a:pt x="1654" y="1278"/>
                    <a:pt x="1654" y="827"/>
                  </a:cubicBezTo>
                  <a:cubicBezTo>
                    <a:pt x="1654" y="376"/>
                    <a:pt x="1278" y="0"/>
                    <a:pt x="82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1"/>
            <p:cNvSpPr/>
            <p:nvPr/>
          </p:nvSpPr>
          <p:spPr>
            <a:xfrm>
              <a:off x="7849123" y="3364816"/>
              <a:ext cx="173010" cy="173005"/>
            </a:xfrm>
            <a:custGeom>
              <a:rect b="b" l="l" r="r" t="t"/>
              <a:pathLst>
                <a:path extrusionOk="0" h="1655" w="1655">
                  <a:moveTo>
                    <a:pt x="828" y="0"/>
                  </a:moveTo>
                  <a:cubicBezTo>
                    <a:pt x="377" y="0"/>
                    <a:pt x="1" y="376"/>
                    <a:pt x="1" y="827"/>
                  </a:cubicBezTo>
                  <a:cubicBezTo>
                    <a:pt x="1" y="1278"/>
                    <a:pt x="377" y="1654"/>
                    <a:pt x="828" y="1654"/>
                  </a:cubicBezTo>
                  <a:cubicBezTo>
                    <a:pt x="1279" y="1654"/>
                    <a:pt x="1655" y="1278"/>
                    <a:pt x="1655" y="827"/>
                  </a:cubicBezTo>
                  <a:cubicBezTo>
                    <a:pt x="1655" y="376"/>
                    <a:pt x="1279" y="0"/>
                    <a:pt x="8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1"/>
            <p:cNvSpPr/>
            <p:nvPr/>
          </p:nvSpPr>
          <p:spPr>
            <a:xfrm>
              <a:off x="7668380" y="3257353"/>
              <a:ext cx="170396" cy="173005"/>
            </a:xfrm>
            <a:custGeom>
              <a:rect b="b" l="l" r="r" t="t"/>
              <a:pathLst>
                <a:path extrusionOk="0" h="1655" w="1630">
                  <a:moveTo>
                    <a:pt x="827" y="0"/>
                  </a:moveTo>
                  <a:cubicBezTo>
                    <a:pt x="376" y="0"/>
                    <a:pt x="0" y="376"/>
                    <a:pt x="0" y="828"/>
                  </a:cubicBezTo>
                  <a:cubicBezTo>
                    <a:pt x="0" y="1279"/>
                    <a:pt x="376" y="1655"/>
                    <a:pt x="827" y="1655"/>
                  </a:cubicBezTo>
                  <a:cubicBezTo>
                    <a:pt x="1279" y="1655"/>
                    <a:pt x="1629" y="1279"/>
                    <a:pt x="1629" y="828"/>
                  </a:cubicBezTo>
                  <a:cubicBezTo>
                    <a:pt x="1629" y="376"/>
                    <a:pt x="1279" y="0"/>
                    <a:pt x="82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1"/>
            <p:cNvSpPr/>
            <p:nvPr/>
          </p:nvSpPr>
          <p:spPr>
            <a:xfrm>
              <a:off x="7115596" y="3699541"/>
              <a:ext cx="89170" cy="150635"/>
            </a:xfrm>
            <a:custGeom>
              <a:rect b="b" l="l" r="r" t="t"/>
              <a:pathLst>
                <a:path extrusionOk="0" h="1441" w="853">
                  <a:moveTo>
                    <a:pt x="584" y="0"/>
                  </a:moveTo>
                  <a:cubicBezTo>
                    <a:pt x="416" y="0"/>
                    <a:pt x="216" y="263"/>
                    <a:pt x="100" y="633"/>
                  </a:cubicBezTo>
                  <a:cubicBezTo>
                    <a:pt x="0" y="1009"/>
                    <a:pt x="25" y="1384"/>
                    <a:pt x="201" y="1435"/>
                  </a:cubicBezTo>
                  <a:cubicBezTo>
                    <a:pt x="214" y="1439"/>
                    <a:pt x="229" y="1441"/>
                    <a:pt x="243" y="1441"/>
                  </a:cubicBezTo>
                  <a:cubicBezTo>
                    <a:pt x="411" y="1441"/>
                    <a:pt x="612" y="1177"/>
                    <a:pt x="727" y="808"/>
                  </a:cubicBezTo>
                  <a:cubicBezTo>
                    <a:pt x="852" y="407"/>
                    <a:pt x="802" y="56"/>
                    <a:pt x="627" y="6"/>
                  </a:cubicBezTo>
                  <a:cubicBezTo>
                    <a:pt x="613" y="2"/>
                    <a:pt x="599" y="0"/>
                    <a:pt x="5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1"/>
            <p:cNvSpPr/>
            <p:nvPr/>
          </p:nvSpPr>
          <p:spPr>
            <a:xfrm>
              <a:off x="7301565" y="3652395"/>
              <a:ext cx="89170" cy="150635"/>
            </a:xfrm>
            <a:custGeom>
              <a:rect b="b" l="l" r="r" t="t"/>
              <a:pathLst>
                <a:path extrusionOk="0" h="1441" w="853">
                  <a:moveTo>
                    <a:pt x="609" y="0"/>
                  </a:moveTo>
                  <a:cubicBezTo>
                    <a:pt x="438" y="0"/>
                    <a:pt x="218" y="263"/>
                    <a:pt x="126" y="632"/>
                  </a:cubicBezTo>
                  <a:cubicBezTo>
                    <a:pt x="1" y="1033"/>
                    <a:pt x="51" y="1384"/>
                    <a:pt x="226" y="1434"/>
                  </a:cubicBezTo>
                  <a:cubicBezTo>
                    <a:pt x="240" y="1438"/>
                    <a:pt x="254" y="1440"/>
                    <a:pt x="269" y="1440"/>
                  </a:cubicBezTo>
                  <a:cubicBezTo>
                    <a:pt x="437" y="1440"/>
                    <a:pt x="637" y="1177"/>
                    <a:pt x="752" y="808"/>
                  </a:cubicBezTo>
                  <a:cubicBezTo>
                    <a:pt x="853" y="432"/>
                    <a:pt x="803" y="56"/>
                    <a:pt x="652" y="6"/>
                  </a:cubicBezTo>
                  <a:cubicBezTo>
                    <a:pt x="638" y="2"/>
                    <a:pt x="624" y="0"/>
                    <a:pt x="6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1"/>
            <p:cNvSpPr/>
            <p:nvPr/>
          </p:nvSpPr>
          <p:spPr>
            <a:xfrm>
              <a:off x="7482307" y="3615703"/>
              <a:ext cx="89275" cy="153248"/>
            </a:xfrm>
            <a:custGeom>
              <a:rect b="b" l="l" r="r" t="t"/>
              <a:pathLst>
                <a:path extrusionOk="0" h="1466" w="854">
                  <a:moveTo>
                    <a:pt x="613" y="1"/>
                  </a:moveTo>
                  <a:cubicBezTo>
                    <a:pt x="441" y="1"/>
                    <a:pt x="219" y="284"/>
                    <a:pt x="126" y="633"/>
                  </a:cubicBezTo>
                  <a:cubicBezTo>
                    <a:pt x="1" y="1034"/>
                    <a:pt x="51" y="1410"/>
                    <a:pt x="226" y="1460"/>
                  </a:cubicBezTo>
                  <a:cubicBezTo>
                    <a:pt x="239" y="1463"/>
                    <a:pt x="253" y="1465"/>
                    <a:pt x="266" y="1465"/>
                  </a:cubicBezTo>
                  <a:cubicBezTo>
                    <a:pt x="435" y="1465"/>
                    <a:pt x="637" y="1181"/>
                    <a:pt x="753" y="833"/>
                  </a:cubicBezTo>
                  <a:cubicBezTo>
                    <a:pt x="853" y="432"/>
                    <a:pt x="803" y="56"/>
                    <a:pt x="653" y="6"/>
                  </a:cubicBezTo>
                  <a:cubicBezTo>
                    <a:pt x="640" y="2"/>
                    <a:pt x="626" y="1"/>
                    <a:pt x="6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1"/>
            <p:cNvSpPr/>
            <p:nvPr/>
          </p:nvSpPr>
          <p:spPr>
            <a:xfrm>
              <a:off x="6835231" y="2791017"/>
              <a:ext cx="655137" cy="348520"/>
            </a:xfrm>
            <a:custGeom>
              <a:rect b="b" l="l" r="r" t="t"/>
              <a:pathLst>
                <a:path extrusionOk="0" h="3334" w="6267">
                  <a:moveTo>
                    <a:pt x="5915" y="0"/>
                  </a:moveTo>
                  <a:lnTo>
                    <a:pt x="5790" y="25"/>
                  </a:lnTo>
                  <a:lnTo>
                    <a:pt x="6116" y="1980"/>
                  </a:lnTo>
                  <a:lnTo>
                    <a:pt x="777" y="3158"/>
                  </a:lnTo>
                  <a:lnTo>
                    <a:pt x="126" y="1278"/>
                  </a:lnTo>
                  <a:lnTo>
                    <a:pt x="0" y="1304"/>
                  </a:lnTo>
                  <a:lnTo>
                    <a:pt x="702" y="3334"/>
                  </a:lnTo>
                  <a:lnTo>
                    <a:pt x="6266" y="2080"/>
                  </a:lnTo>
                  <a:lnTo>
                    <a:pt x="591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1"/>
            <p:cNvSpPr/>
            <p:nvPr/>
          </p:nvSpPr>
          <p:spPr>
            <a:xfrm>
              <a:off x="6942589" y="3120724"/>
              <a:ext cx="830655" cy="888652"/>
            </a:xfrm>
            <a:custGeom>
              <a:rect b="b" l="l" r="r" t="t"/>
              <a:pathLst>
                <a:path extrusionOk="0" h="8501" w="7946">
                  <a:moveTo>
                    <a:pt x="4678" y="1"/>
                  </a:moveTo>
                  <a:cubicBezTo>
                    <a:pt x="4598" y="1"/>
                    <a:pt x="4517" y="10"/>
                    <a:pt x="4437" y="29"/>
                  </a:cubicBezTo>
                  <a:lnTo>
                    <a:pt x="878" y="856"/>
                  </a:lnTo>
                  <a:cubicBezTo>
                    <a:pt x="352" y="982"/>
                    <a:pt x="1" y="1483"/>
                    <a:pt x="51" y="2034"/>
                  </a:cubicBezTo>
                  <a:lnTo>
                    <a:pt x="728" y="8500"/>
                  </a:lnTo>
                  <a:lnTo>
                    <a:pt x="803" y="8475"/>
                  </a:lnTo>
                  <a:lnTo>
                    <a:pt x="126" y="2034"/>
                  </a:lnTo>
                  <a:cubicBezTo>
                    <a:pt x="76" y="1508"/>
                    <a:pt x="402" y="1032"/>
                    <a:pt x="903" y="931"/>
                  </a:cubicBezTo>
                  <a:lnTo>
                    <a:pt x="4462" y="104"/>
                  </a:lnTo>
                  <a:cubicBezTo>
                    <a:pt x="4544" y="84"/>
                    <a:pt x="4625" y="74"/>
                    <a:pt x="4706" y="74"/>
                  </a:cubicBezTo>
                  <a:cubicBezTo>
                    <a:pt x="5118" y="74"/>
                    <a:pt x="5493" y="332"/>
                    <a:pt x="5640" y="731"/>
                  </a:cubicBezTo>
                  <a:lnTo>
                    <a:pt x="7871" y="6947"/>
                  </a:lnTo>
                  <a:lnTo>
                    <a:pt x="7946" y="6921"/>
                  </a:lnTo>
                  <a:lnTo>
                    <a:pt x="5715" y="731"/>
                  </a:lnTo>
                  <a:cubicBezTo>
                    <a:pt x="5545" y="285"/>
                    <a:pt x="5123" y="1"/>
                    <a:pt x="467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1"/>
            <p:cNvSpPr/>
            <p:nvPr/>
          </p:nvSpPr>
          <p:spPr>
            <a:xfrm>
              <a:off x="7047439" y="3328647"/>
              <a:ext cx="508366" cy="248480"/>
            </a:xfrm>
            <a:custGeom>
              <a:rect b="b" l="l" r="r" t="t"/>
              <a:pathLst>
                <a:path extrusionOk="0" h="2377" w="4863">
                  <a:moveTo>
                    <a:pt x="4011" y="70"/>
                  </a:moveTo>
                  <a:cubicBezTo>
                    <a:pt x="4161" y="70"/>
                    <a:pt x="4286" y="120"/>
                    <a:pt x="4412" y="171"/>
                  </a:cubicBezTo>
                  <a:cubicBezTo>
                    <a:pt x="4562" y="296"/>
                    <a:pt x="4687" y="446"/>
                    <a:pt x="4737" y="647"/>
                  </a:cubicBezTo>
                  <a:cubicBezTo>
                    <a:pt x="4787" y="822"/>
                    <a:pt x="4762" y="1023"/>
                    <a:pt x="4637" y="1198"/>
                  </a:cubicBezTo>
                  <a:cubicBezTo>
                    <a:pt x="4537" y="1374"/>
                    <a:pt x="4386" y="1474"/>
                    <a:pt x="4186" y="1524"/>
                  </a:cubicBezTo>
                  <a:lnTo>
                    <a:pt x="1003" y="2301"/>
                  </a:lnTo>
                  <a:cubicBezTo>
                    <a:pt x="956" y="2314"/>
                    <a:pt x="907" y="2321"/>
                    <a:pt x="858" y="2321"/>
                  </a:cubicBezTo>
                  <a:cubicBezTo>
                    <a:pt x="722" y="2321"/>
                    <a:pt x="580" y="2274"/>
                    <a:pt x="452" y="2201"/>
                  </a:cubicBezTo>
                  <a:cubicBezTo>
                    <a:pt x="276" y="2100"/>
                    <a:pt x="151" y="1950"/>
                    <a:pt x="126" y="1750"/>
                  </a:cubicBezTo>
                  <a:cubicBezTo>
                    <a:pt x="76" y="1549"/>
                    <a:pt x="101" y="1349"/>
                    <a:pt x="201" y="1198"/>
                  </a:cubicBezTo>
                  <a:cubicBezTo>
                    <a:pt x="301" y="1023"/>
                    <a:pt x="477" y="897"/>
                    <a:pt x="652" y="847"/>
                  </a:cubicBezTo>
                  <a:lnTo>
                    <a:pt x="3835" y="95"/>
                  </a:lnTo>
                  <a:cubicBezTo>
                    <a:pt x="3910" y="70"/>
                    <a:pt x="3960" y="70"/>
                    <a:pt x="4011" y="70"/>
                  </a:cubicBezTo>
                  <a:close/>
                  <a:moveTo>
                    <a:pt x="4000" y="1"/>
                  </a:moveTo>
                  <a:cubicBezTo>
                    <a:pt x="3944" y="1"/>
                    <a:pt x="3889" y="7"/>
                    <a:pt x="3835" y="20"/>
                  </a:cubicBezTo>
                  <a:lnTo>
                    <a:pt x="652" y="797"/>
                  </a:lnTo>
                  <a:cubicBezTo>
                    <a:pt x="427" y="847"/>
                    <a:pt x="251" y="973"/>
                    <a:pt x="151" y="1148"/>
                  </a:cubicBezTo>
                  <a:cubicBezTo>
                    <a:pt x="26" y="1349"/>
                    <a:pt x="0" y="1549"/>
                    <a:pt x="51" y="1775"/>
                  </a:cubicBezTo>
                  <a:cubicBezTo>
                    <a:pt x="101" y="1975"/>
                    <a:pt x="226" y="2151"/>
                    <a:pt x="427" y="2276"/>
                  </a:cubicBezTo>
                  <a:cubicBezTo>
                    <a:pt x="552" y="2351"/>
                    <a:pt x="677" y="2376"/>
                    <a:pt x="828" y="2376"/>
                  </a:cubicBezTo>
                  <a:cubicBezTo>
                    <a:pt x="903" y="2376"/>
                    <a:pt x="953" y="2376"/>
                    <a:pt x="1028" y="2351"/>
                  </a:cubicBezTo>
                  <a:lnTo>
                    <a:pt x="4211" y="1599"/>
                  </a:lnTo>
                  <a:cubicBezTo>
                    <a:pt x="4412" y="1549"/>
                    <a:pt x="4587" y="1424"/>
                    <a:pt x="4712" y="1223"/>
                  </a:cubicBezTo>
                  <a:cubicBezTo>
                    <a:pt x="4813" y="1048"/>
                    <a:pt x="4863" y="822"/>
                    <a:pt x="4813" y="622"/>
                  </a:cubicBezTo>
                  <a:cubicBezTo>
                    <a:pt x="4762" y="421"/>
                    <a:pt x="4637" y="246"/>
                    <a:pt x="4437" y="120"/>
                  </a:cubicBezTo>
                  <a:cubicBezTo>
                    <a:pt x="4308" y="47"/>
                    <a:pt x="4153" y="1"/>
                    <a:pt x="400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1"/>
            <p:cNvSpPr/>
            <p:nvPr/>
          </p:nvSpPr>
          <p:spPr>
            <a:xfrm>
              <a:off x="6769687" y="1205309"/>
              <a:ext cx="935506" cy="430371"/>
            </a:xfrm>
            <a:custGeom>
              <a:rect b="b" l="l" r="r" t="t"/>
              <a:pathLst>
                <a:path extrusionOk="0" h="4117" w="8949">
                  <a:moveTo>
                    <a:pt x="1805" y="157"/>
                  </a:moveTo>
                  <a:cubicBezTo>
                    <a:pt x="2683" y="157"/>
                    <a:pt x="3560" y="683"/>
                    <a:pt x="3886" y="1485"/>
                  </a:cubicBezTo>
                  <a:cubicBezTo>
                    <a:pt x="4136" y="2061"/>
                    <a:pt x="4036" y="2763"/>
                    <a:pt x="3710" y="3289"/>
                  </a:cubicBezTo>
                  <a:cubicBezTo>
                    <a:pt x="3593" y="3298"/>
                    <a:pt x="3476" y="3302"/>
                    <a:pt x="3359" y="3302"/>
                  </a:cubicBezTo>
                  <a:cubicBezTo>
                    <a:pt x="2776" y="3302"/>
                    <a:pt x="2198" y="3198"/>
                    <a:pt x="1655" y="2989"/>
                  </a:cubicBezTo>
                  <a:cubicBezTo>
                    <a:pt x="1154" y="2788"/>
                    <a:pt x="778" y="2538"/>
                    <a:pt x="527" y="2237"/>
                  </a:cubicBezTo>
                  <a:cubicBezTo>
                    <a:pt x="251" y="1836"/>
                    <a:pt x="151" y="1360"/>
                    <a:pt x="302" y="984"/>
                  </a:cubicBezTo>
                  <a:cubicBezTo>
                    <a:pt x="502" y="482"/>
                    <a:pt x="1028" y="257"/>
                    <a:pt x="1480" y="182"/>
                  </a:cubicBezTo>
                  <a:cubicBezTo>
                    <a:pt x="1580" y="157"/>
                    <a:pt x="1680" y="157"/>
                    <a:pt x="1805" y="157"/>
                  </a:cubicBezTo>
                  <a:close/>
                  <a:moveTo>
                    <a:pt x="1825" y="1"/>
                  </a:moveTo>
                  <a:cubicBezTo>
                    <a:pt x="1701" y="1"/>
                    <a:pt x="1577" y="11"/>
                    <a:pt x="1454" y="31"/>
                  </a:cubicBezTo>
                  <a:cubicBezTo>
                    <a:pt x="978" y="107"/>
                    <a:pt x="377" y="382"/>
                    <a:pt x="176" y="909"/>
                  </a:cubicBezTo>
                  <a:cubicBezTo>
                    <a:pt x="1" y="1335"/>
                    <a:pt x="101" y="1886"/>
                    <a:pt x="427" y="2312"/>
                  </a:cubicBezTo>
                  <a:cubicBezTo>
                    <a:pt x="678" y="2663"/>
                    <a:pt x="1079" y="2914"/>
                    <a:pt x="1605" y="3114"/>
                  </a:cubicBezTo>
                  <a:cubicBezTo>
                    <a:pt x="2140" y="3328"/>
                    <a:pt x="2712" y="3451"/>
                    <a:pt x="3304" y="3451"/>
                  </a:cubicBezTo>
                  <a:cubicBezTo>
                    <a:pt x="3406" y="3451"/>
                    <a:pt x="3507" y="3447"/>
                    <a:pt x="3610" y="3440"/>
                  </a:cubicBezTo>
                  <a:lnTo>
                    <a:pt x="3610" y="3440"/>
                  </a:lnTo>
                  <a:cubicBezTo>
                    <a:pt x="3510" y="3565"/>
                    <a:pt x="3384" y="3690"/>
                    <a:pt x="3259" y="3791"/>
                  </a:cubicBezTo>
                  <a:cubicBezTo>
                    <a:pt x="3184" y="3866"/>
                    <a:pt x="3059" y="3916"/>
                    <a:pt x="2958" y="3966"/>
                  </a:cubicBezTo>
                  <a:lnTo>
                    <a:pt x="3008" y="4117"/>
                  </a:lnTo>
                  <a:cubicBezTo>
                    <a:pt x="3159" y="4041"/>
                    <a:pt x="3284" y="3966"/>
                    <a:pt x="3409" y="3866"/>
                  </a:cubicBezTo>
                  <a:cubicBezTo>
                    <a:pt x="3560" y="3741"/>
                    <a:pt x="3685" y="3590"/>
                    <a:pt x="3785" y="3440"/>
                  </a:cubicBezTo>
                  <a:cubicBezTo>
                    <a:pt x="3835" y="3440"/>
                    <a:pt x="3886" y="3440"/>
                    <a:pt x="3936" y="3415"/>
                  </a:cubicBezTo>
                  <a:cubicBezTo>
                    <a:pt x="4888" y="3315"/>
                    <a:pt x="5765" y="2939"/>
                    <a:pt x="6617" y="2563"/>
                  </a:cubicBezTo>
                  <a:cubicBezTo>
                    <a:pt x="7369" y="2262"/>
                    <a:pt x="8146" y="1936"/>
                    <a:pt x="8948" y="1786"/>
                  </a:cubicBezTo>
                  <a:cubicBezTo>
                    <a:pt x="8898" y="1736"/>
                    <a:pt x="8848" y="1685"/>
                    <a:pt x="8798" y="1660"/>
                  </a:cubicBezTo>
                  <a:cubicBezTo>
                    <a:pt x="8021" y="1811"/>
                    <a:pt x="7269" y="2137"/>
                    <a:pt x="6567" y="2437"/>
                  </a:cubicBezTo>
                  <a:cubicBezTo>
                    <a:pt x="5715" y="2788"/>
                    <a:pt x="4863" y="3164"/>
                    <a:pt x="3936" y="3264"/>
                  </a:cubicBezTo>
                  <a:lnTo>
                    <a:pt x="3886" y="3264"/>
                  </a:lnTo>
                  <a:cubicBezTo>
                    <a:pt x="4186" y="2713"/>
                    <a:pt x="4262" y="2011"/>
                    <a:pt x="4011" y="1410"/>
                  </a:cubicBezTo>
                  <a:cubicBezTo>
                    <a:pt x="3679" y="568"/>
                    <a:pt x="2760" y="1"/>
                    <a:pt x="182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1"/>
            <p:cNvSpPr/>
            <p:nvPr/>
          </p:nvSpPr>
          <p:spPr>
            <a:xfrm>
              <a:off x="7209887" y="1335143"/>
              <a:ext cx="424527" cy="313291"/>
            </a:xfrm>
            <a:custGeom>
              <a:rect b="b" l="l" r="r" t="t"/>
              <a:pathLst>
                <a:path extrusionOk="0" h="2997" w="4061">
                  <a:moveTo>
                    <a:pt x="2586" y="0"/>
                  </a:moveTo>
                  <a:cubicBezTo>
                    <a:pt x="2228" y="0"/>
                    <a:pt x="1833" y="88"/>
                    <a:pt x="1454" y="268"/>
                  </a:cubicBezTo>
                  <a:cubicBezTo>
                    <a:pt x="477" y="744"/>
                    <a:pt x="0" y="1596"/>
                    <a:pt x="226" y="2273"/>
                  </a:cubicBezTo>
                  <a:cubicBezTo>
                    <a:pt x="400" y="2808"/>
                    <a:pt x="728" y="2997"/>
                    <a:pt x="1134" y="2997"/>
                  </a:cubicBezTo>
                  <a:cubicBezTo>
                    <a:pt x="1546" y="2997"/>
                    <a:pt x="2039" y="2801"/>
                    <a:pt x="2532" y="2574"/>
                  </a:cubicBezTo>
                  <a:cubicBezTo>
                    <a:pt x="3509" y="2098"/>
                    <a:pt x="4061" y="1220"/>
                    <a:pt x="3760" y="594"/>
                  </a:cubicBezTo>
                  <a:cubicBezTo>
                    <a:pt x="3579" y="202"/>
                    <a:pt x="3126" y="0"/>
                    <a:pt x="25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1"/>
            <p:cNvSpPr/>
            <p:nvPr/>
          </p:nvSpPr>
          <p:spPr>
            <a:xfrm>
              <a:off x="7217727" y="1367862"/>
              <a:ext cx="432367" cy="297088"/>
            </a:xfrm>
            <a:custGeom>
              <a:rect b="b" l="l" r="r" t="t"/>
              <a:pathLst>
                <a:path extrusionOk="0" h="2842" w="4136">
                  <a:moveTo>
                    <a:pt x="2658" y="1"/>
                  </a:moveTo>
                  <a:cubicBezTo>
                    <a:pt x="2297" y="1"/>
                    <a:pt x="1894" y="91"/>
                    <a:pt x="1504" y="281"/>
                  </a:cubicBezTo>
                  <a:cubicBezTo>
                    <a:pt x="552" y="732"/>
                    <a:pt x="1" y="1634"/>
                    <a:pt x="301" y="2261"/>
                  </a:cubicBezTo>
                  <a:cubicBezTo>
                    <a:pt x="482" y="2637"/>
                    <a:pt x="925" y="2842"/>
                    <a:pt x="1462" y="2842"/>
                  </a:cubicBezTo>
                  <a:cubicBezTo>
                    <a:pt x="1819" y="2842"/>
                    <a:pt x="2217" y="2752"/>
                    <a:pt x="2607" y="2562"/>
                  </a:cubicBezTo>
                  <a:cubicBezTo>
                    <a:pt x="3585" y="2110"/>
                    <a:pt x="4136" y="1208"/>
                    <a:pt x="3835" y="582"/>
                  </a:cubicBezTo>
                  <a:cubicBezTo>
                    <a:pt x="3654" y="205"/>
                    <a:pt x="3202" y="1"/>
                    <a:pt x="265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1"/>
            <p:cNvSpPr/>
            <p:nvPr/>
          </p:nvSpPr>
          <p:spPr>
            <a:xfrm>
              <a:off x="7251806" y="1382706"/>
              <a:ext cx="366927" cy="271268"/>
            </a:xfrm>
            <a:custGeom>
              <a:rect b="b" l="l" r="r" t="t"/>
              <a:pathLst>
                <a:path extrusionOk="0" h="2595" w="3510">
                  <a:moveTo>
                    <a:pt x="2306" y="64"/>
                  </a:moveTo>
                  <a:cubicBezTo>
                    <a:pt x="2381" y="64"/>
                    <a:pt x="2457" y="64"/>
                    <a:pt x="2532" y="89"/>
                  </a:cubicBezTo>
                  <a:cubicBezTo>
                    <a:pt x="2908" y="114"/>
                    <a:pt x="3183" y="289"/>
                    <a:pt x="3309" y="565"/>
                  </a:cubicBezTo>
                  <a:cubicBezTo>
                    <a:pt x="3434" y="816"/>
                    <a:pt x="3384" y="1141"/>
                    <a:pt x="3183" y="1467"/>
                  </a:cubicBezTo>
                  <a:cubicBezTo>
                    <a:pt x="2983" y="1793"/>
                    <a:pt x="2632" y="2094"/>
                    <a:pt x="2206" y="2294"/>
                  </a:cubicBezTo>
                  <a:cubicBezTo>
                    <a:pt x="1858" y="2458"/>
                    <a:pt x="1497" y="2538"/>
                    <a:pt x="1176" y="2538"/>
                  </a:cubicBezTo>
                  <a:cubicBezTo>
                    <a:pt x="709" y="2538"/>
                    <a:pt x="324" y="2370"/>
                    <a:pt x="176" y="2044"/>
                  </a:cubicBezTo>
                  <a:cubicBezTo>
                    <a:pt x="51" y="1793"/>
                    <a:pt x="101" y="1467"/>
                    <a:pt x="301" y="1141"/>
                  </a:cubicBezTo>
                  <a:cubicBezTo>
                    <a:pt x="502" y="816"/>
                    <a:pt x="853" y="515"/>
                    <a:pt x="1279" y="314"/>
                  </a:cubicBezTo>
                  <a:cubicBezTo>
                    <a:pt x="1629" y="164"/>
                    <a:pt x="1980" y="64"/>
                    <a:pt x="2306" y="64"/>
                  </a:cubicBezTo>
                  <a:close/>
                  <a:moveTo>
                    <a:pt x="2321" y="1"/>
                  </a:moveTo>
                  <a:cubicBezTo>
                    <a:pt x="1977" y="1"/>
                    <a:pt x="1606" y="98"/>
                    <a:pt x="1254" y="264"/>
                  </a:cubicBezTo>
                  <a:cubicBezTo>
                    <a:pt x="827" y="465"/>
                    <a:pt x="477" y="765"/>
                    <a:pt x="251" y="1116"/>
                  </a:cubicBezTo>
                  <a:cubicBezTo>
                    <a:pt x="25" y="1442"/>
                    <a:pt x="0" y="1793"/>
                    <a:pt x="126" y="2069"/>
                  </a:cubicBezTo>
                  <a:cubicBezTo>
                    <a:pt x="276" y="2420"/>
                    <a:pt x="677" y="2595"/>
                    <a:pt x="1178" y="2595"/>
                  </a:cubicBezTo>
                  <a:cubicBezTo>
                    <a:pt x="1504" y="2595"/>
                    <a:pt x="1880" y="2520"/>
                    <a:pt x="2231" y="2344"/>
                  </a:cubicBezTo>
                  <a:cubicBezTo>
                    <a:pt x="2657" y="2144"/>
                    <a:pt x="3033" y="1843"/>
                    <a:pt x="3233" y="1492"/>
                  </a:cubicBezTo>
                  <a:cubicBezTo>
                    <a:pt x="3459" y="1141"/>
                    <a:pt x="3509" y="816"/>
                    <a:pt x="3359" y="540"/>
                  </a:cubicBezTo>
                  <a:cubicBezTo>
                    <a:pt x="3233" y="239"/>
                    <a:pt x="2933" y="64"/>
                    <a:pt x="2532" y="14"/>
                  </a:cubicBezTo>
                  <a:cubicBezTo>
                    <a:pt x="2463" y="5"/>
                    <a:pt x="2393" y="1"/>
                    <a:pt x="2321" y="1"/>
                  </a:cubicBezTo>
                  <a:close/>
                </a:path>
              </a:pathLst>
            </a:custGeom>
            <a:solidFill>
              <a:srgbClr val="A5DB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1"/>
            <p:cNvSpPr/>
            <p:nvPr/>
          </p:nvSpPr>
          <p:spPr>
            <a:xfrm>
              <a:off x="7636915" y="3796132"/>
              <a:ext cx="463833" cy="299075"/>
            </a:xfrm>
            <a:custGeom>
              <a:rect b="b" l="l" r="r" t="t"/>
              <a:pathLst>
                <a:path extrusionOk="0" h="2861" w="4437">
                  <a:moveTo>
                    <a:pt x="1437" y="1"/>
                  </a:moveTo>
                  <a:cubicBezTo>
                    <a:pt x="919" y="1"/>
                    <a:pt x="491" y="196"/>
                    <a:pt x="301" y="561"/>
                  </a:cubicBezTo>
                  <a:cubicBezTo>
                    <a:pt x="1" y="1162"/>
                    <a:pt x="502" y="2065"/>
                    <a:pt x="1479" y="2566"/>
                  </a:cubicBezTo>
                  <a:cubicBezTo>
                    <a:pt x="1864" y="2768"/>
                    <a:pt x="2248" y="2860"/>
                    <a:pt x="2596" y="2860"/>
                  </a:cubicBezTo>
                  <a:cubicBezTo>
                    <a:pt x="3111" y="2860"/>
                    <a:pt x="3546" y="2659"/>
                    <a:pt x="3785" y="2315"/>
                  </a:cubicBezTo>
                  <a:cubicBezTo>
                    <a:pt x="4437" y="1388"/>
                    <a:pt x="3585" y="786"/>
                    <a:pt x="2632" y="310"/>
                  </a:cubicBezTo>
                  <a:cubicBezTo>
                    <a:pt x="2224" y="101"/>
                    <a:pt x="1807" y="1"/>
                    <a:pt x="143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1"/>
            <p:cNvSpPr/>
            <p:nvPr/>
          </p:nvSpPr>
          <p:spPr>
            <a:xfrm>
              <a:off x="7652700" y="3763726"/>
              <a:ext cx="429754" cy="300434"/>
            </a:xfrm>
            <a:custGeom>
              <a:rect b="b" l="l" r="r" t="t"/>
              <a:pathLst>
                <a:path extrusionOk="0" h="2874" w="4111">
                  <a:moveTo>
                    <a:pt x="1408" y="0"/>
                  </a:moveTo>
                  <a:cubicBezTo>
                    <a:pt x="903" y="0"/>
                    <a:pt x="487" y="187"/>
                    <a:pt x="301" y="545"/>
                  </a:cubicBezTo>
                  <a:cubicBezTo>
                    <a:pt x="0" y="1172"/>
                    <a:pt x="526" y="2074"/>
                    <a:pt x="1479" y="2575"/>
                  </a:cubicBezTo>
                  <a:cubicBezTo>
                    <a:pt x="1879" y="2775"/>
                    <a:pt x="2298" y="2874"/>
                    <a:pt x="2671" y="2874"/>
                  </a:cubicBezTo>
                  <a:cubicBezTo>
                    <a:pt x="3184" y="2874"/>
                    <a:pt x="3610" y="2687"/>
                    <a:pt x="3784" y="2324"/>
                  </a:cubicBezTo>
                  <a:cubicBezTo>
                    <a:pt x="4110" y="1698"/>
                    <a:pt x="3584" y="796"/>
                    <a:pt x="2632" y="319"/>
                  </a:cubicBezTo>
                  <a:cubicBezTo>
                    <a:pt x="2213" y="105"/>
                    <a:pt x="1785" y="0"/>
                    <a:pt x="14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1"/>
            <p:cNvSpPr/>
            <p:nvPr/>
          </p:nvSpPr>
          <p:spPr>
            <a:xfrm>
              <a:off x="7686674" y="3775225"/>
              <a:ext cx="364313" cy="273464"/>
            </a:xfrm>
            <a:custGeom>
              <a:rect b="b" l="l" r="r" t="t"/>
              <a:pathLst>
                <a:path extrusionOk="0" h="2616" w="3485">
                  <a:moveTo>
                    <a:pt x="1154" y="59"/>
                  </a:moveTo>
                  <a:cubicBezTo>
                    <a:pt x="1480" y="59"/>
                    <a:pt x="1855" y="159"/>
                    <a:pt x="2231" y="335"/>
                  </a:cubicBezTo>
                  <a:cubicBezTo>
                    <a:pt x="2657" y="560"/>
                    <a:pt x="2983" y="861"/>
                    <a:pt x="3184" y="1187"/>
                  </a:cubicBezTo>
                  <a:cubicBezTo>
                    <a:pt x="3384" y="1513"/>
                    <a:pt x="3409" y="1838"/>
                    <a:pt x="3284" y="2089"/>
                  </a:cubicBezTo>
                  <a:cubicBezTo>
                    <a:pt x="3127" y="2404"/>
                    <a:pt x="2766" y="2563"/>
                    <a:pt x="2326" y="2563"/>
                  </a:cubicBezTo>
                  <a:cubicBezTo>
                    <a:pt x="1995" y="2563"/>
                    <a:pt x="1620" y="2473"/>
                    <a:pt x="1254" y="2290"/>
                  </a:cubicBezTo>
                  <a:cubicBezTo>
                    <a:pt x="828" y="2064"/>
                    <a:pt x="502" y="1763"/>
                    <a:pt x="302" y="1437"/>
                  </a:cubicBezTo>
                  <a:cubicBezTo>
                    <a:pt x="101" y="1112"/>
                    <a:pt x="76" y="786"/>
                    <a:pt x="201" y="535"/>
                  </a:cubicBezTo>
                  <a:cubicBezTo>
                    <a:pt x="352" y="209"/>
                    <a:pt x="703" y="59"/>
                    <a:pt x="1154" y="59"/>
                  </a:cubicBezTo>
                  <a:close/>
                  <a:moveTo>
                    <a:pt x="1154" y="0"/>
                  </a:moveTo>
                  <a:cubicBezTo>
                    <a:pt x="691" y="0"/>
                    <a:pt x="310" y="168"/>
                    <a:pt x="151" y="485"/>
                  </a:cubicBezTo>
                  <a:cubicBezTo>
                    <a:pt x="1" y="761"/>
                    <a:pt x="26" y="1112"/>
                    <a:pt x="251" y="1463"/>
                  </a:cubicBezTo>
                  <a:cubicBezTo>
                    <a:pt x="452" y="1813"/>
                    <a:pt x="803" y="2114"/>
                    <a:pt x="1204" y="2340"/>
                  </a:cubicBezTo>
                  <a:cubicBezTo>
                    <a:pt x="1580" y="2515"/>
                    <a:pt x="1981" y="2615"/>
                    <a:pt x="2332" y="2615"/>
                  </a:cubicBezTo>
                  <a:cubicBezTo>
                    <a:pt x="2783" y="2615"/>
                    <a:pt x="3184" y="2440"/>
                    <a:pt x="3334" y="2114"/>
                  </a:cubicBezTo>
                  <a:cubicBezTo>
                    <a:pt x="3485" y="1838"/>
                    <a:pt x="3434" y="1513"/>
                    <a:pt x="3234" y="1162"/>
                  </a:cubicBezTo>
                  <a:cubicBezTo>
                    <a:pt x="3033" y="811"/>
                    <a:pt x="2683" y="510"/>
                    <a:pt x="2256" y="285"/>
                  </a:cubicBezTo>
                  <a:cubicBezTo>
                    <a:pt x="1883" y="93"/>
                    <a:pt x="1496" y="0"/>
                    <a:pt x="1154" y="0"/>
                  </a:cubicBezTo>
                  <a:close/>
                </a:path>
              </a:pathLst>
            </a:custGeom>
            <a:solidFill>
              <a:srgbClr val="A5DB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1"/>
            <p:cNvSpPr/>
            <p:nvPr/>
          </p:nvSpPr>
          <p:spPr>
            <a:xfrm>
              <a:off x="5700810" y="2707179"/>
              <a:ext cx="264689" cy="410300"/>
            </a:xfrm>
            <a:custGeom>
              <a:rect b="b" l="l" r="r" t="t"/>
              <a:pathLst>
                <a:path extrusionOk="0" h="3925" w="2532">
                  <a:moveTo>
                    <a:pt x="1253" y="0"/>
                  </a:moveTo>
                  <a:cubicBezTo>
                    <a:pt x="552" y="0"/>
                    <a:pt x="0" y="877"/>
                    <a:pt x="0" y="1955"/>
                  </a:cubicBezTo>
                  <a:cubicBezTo>
                    <a:pt x="0" y="3033"/>
                    <a:pt x="577" y="3810"/>
                    <a:pt x="1253" y="3910"/>
                  </a:cubicBezTo>
                  <a:cubicBezTo>
                    <a:pt x="1329" y="3920"/>
                    <a:pt x="1401" y="3925"/>
                    <a:pt x="1468" y="3925"/>
                  </a:cubicBezTo>
                  <a:cubicBezTo>
                    <a:pt x="2422" y="3925"/>
                    <a:pt x="2532" y="2962"/>
                    <a:pt x="2532" y="1955"/>
                  </a:cubicBezTo>
                  <a:cubicBezTo>
                    <a:pt x="2532" y="877"/>
                    <a:pt x="1955" y="0"/>
                    <a:pt x="12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1"/>
            <p:cNvSpPr/>
            <p:nvPr/>
          </p:nvSpPr>
          <p:spPr>
            <a:xfrm>
              <a:off x="5734889" y="2707179"/>
              <a:ext cx="264689" cy="408836"/>
            </a:xfrm>
            <a:custGeom>
              <a:rect b="b" l="l" r="r" t="t"/>
              <a:pathLst>
                <a:path extrusionOk="0" h="3911" w="2532">
                  <a:moveTo>
                    <a:pt x="1278" y="0"/>
                  </a:moveTo>
                  <a:cubicBezTo>
                    <a:pt x="576" y="0"/>
                    <a:pt x="0" y="877"/>
                    <a:pt x="0" y="1955"/>
                  </a:cubicBezTo>
                  <a:cubicBezTo>
                    <a:pt x="0" y="3033"/>
                    <a:pt x="576" y="3910"/>
                    <a:pt x="1278" y="3910"/>
                  </a:cubicBezTo>
                  <a:cubicBezTo>
                    <a:pt x="1980" y="3910"/>
                    <a:pt x="2531" y="3033"/>
                    <a:pt x="2531" y="1955"/>
                  </a:cubicBezTo>
                  <a:cubicBezTo>
                    <a:pt x="2531" y="877"/>
                    <a:pt x="1980" y="0"/>
                    <a:pt x="127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1"/>
            <p:cNvSpPr/>
            <p:nvPr/>
          </p:nvSpPr>
          <p:spPr>
            <a:xfrm>
              <a:off x="5750569" y="2722860"/>
              <a:ext cx="241168" cy="374758"/>
            </a:xfrm>
            <a:custGeom>
              <a:rect b="b" l="l" r="r" t="t"/>
              <a:pathLst>
                <a:path extrusionOk="0" h="3585" w="2307">
                  <a:moveTo>
                    <a:pt x="1153" y="76"/>
                  </a:moveTo>
                  <a:cubicBezTo>
                    <a:pt x="1755" y="76"/>
                    <a:pt x="2231" y="853"/>
                    <a:pt x="2231" y="1805"/>
                  </a:cubicBezTo>
                  <a:cubicBezTo>
                    <a:pt x="2231" y="2758"/>
                    <a:pt x="1755" y="3534"/>
                    <a:pt x="1153" y="3534"/>
                  </a:cubicBezTo>
                  <a:cubicBezTo>
                    <a:pt x="552" y="3534"/>
                    <a:pt x="51" y="2758"/>
                    <a:pt x="51" y="1805"/>
                  </a:cubicBezTo>
                  <a:cubicBezTo>
                    <a:pt x="51" y="853"/>
                    <a:pt x="552" y="76"/>
                    <a:pt x="1153" y="76"/>
                  </a:cubicBezTo>
                  <a:close/>
                  <a:moveTo>
                    <a:pt x="1153" y="1"/>
                  </a:moveTo>
                  <a:cubicBezTo>
                    <a:pt x="527" y="1"/>
                    <a:pt x="0" y="803"/>
                    <a:pt x="0" y="1805"/>
                  </a:cubicBezTo>
                  <a:cubicBezTo>
                    <a:pt x="0" y="2783"/>
                    <a:pt x="527" y="3585"/>
                    <a:pt x="1153" y="3585"/>
                  </a:cubicBezTo>
                  <a:cubicBezTo>
                    <a:pt x="1780" y="3585"/>
                    <a:pt x="2306" y="2783"/>
                    <a:pt x="2306" y="1805"/>
                  </a:cubicBezTo>
                  <a:cubicBezTo>
                    <a:pt x="2306" y="803"/>
                    <a:pt x="1780" y="1"/>
                    <a:pt x="1153" y="1"/>
                  </a:cubicBezTo>
                  <a:close/>
                </a:path>
              </a:pathLst>
            </a:custGeom>
            <a:solidFill>
              <a:srgbClr val="A5DB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1"/>
            <p:cNvSpPr/>
            <p:nvPr/>
          </p:nvSpPr>
          <p:spPr>
            <a:xfrm>
              <a:off x="6413430" y="1266149"/>
              <a:ext cx="217543" cy="220151"/>
            </a:xfrm>
            <a:custGeom>
              <a:rect b="b" l="l" r="r" t="t"/>
              <a:pathLst>
                <a:path extrusionOk="0" h="2106" w="2081">
                  <a:moveTo>
                    <a:pt x="1028" y="1"/>
                  </a:moveTo>
                  <a:lnTo>
                    <a:pt x="777" y="778"/>
                  </a:lnTo>
                  <a:lnTo>
                    <a:pt x="0" y="1078"/>
                  </a:lnTo>
                  <a:lnTo>
                    <a:pt x="777" y="1329"/>
                  </a:lnTo>
                  <a:lnTo>
                    <a:pt x="1053" y="2106"/>
                  </a:lnTo>
                  <a:lnTo>
                    <a:pt x="1304" y="1304"/>
                  </a:lnTo>
                  <a:lnTo>
                    <a:pt x="2081" y="1028"/>
                  </a:lnTo>
                  <a:lnTo>
                    <a:pt x="1304" y="778"/>
                  </a:lnTo>
                  <a:lnTo>
                    <a:pt x="102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1"/>
            <p:cNvSpPr/>
            <p:nvPr/>
          </p:nvSpPr>
          <p:spPr>
            <a:xfrm>
              <a:off x="7904213" y="2314123"/>
              <a:ext cx="220156" cy="220255"/>
            </a:xfrm>
            <a:custGeom>
              <a:rect b="b" l="l" r="r" t="t"/>
              <a:pathLst>
                <a:path extrusionOk="0" h="2107" w="2106">
                  <a:moveTo>
                    <a:pt x="1028" y="1"/>
                  </a:moveTo>
                  <a:lnTo>
                    <a:pt x="777" y="778"/>
                  </a:lnTo>
                  <a:lnTo>
                    <a:pt x="0" y="1079"/>
                  </a:lnTo>
                  <a:lnTo>
                    <a:pt x="802" y="1329"/>
                  </a:lnTo>
                  <a:lnTo>
                    <a:pt x="1078" y="2106"/>
                  </a:lnTo>
                  <a:lnTo>
                    <a:pt x="1328" y="1304"/>
                  </a:lnTo>
                  <a:lnTo>
                    <a:pt x="2105" y="1028"/>
                  </a:lnTo>
                  <a:lnTo>
                    <a:pt x="1303" y="778"/>
                  </a:lnTo>
                  <a:lnTo>
                    <a:pt x="102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1"/>
            <p:cNvSpPr/>
            <p:nvPr/>
          </p:nvSpPr>
          <p:spPr>
            <a:xfrm>
              <a:off x="6947921" y="1318521"/>
              <a:ext cx="123250" cy="123247"/>
            </a:xfrm>
            <a:custGeom>
              <a:rect b="b" l="l" r="r" t="t"/>
              <a:pathLst>
                <a:path extrusionOk="0" h="1179" w="1179">
                  <a:moveTo>
                    <a:pt x="577" y="1"/>
                  </a:moveTo>
                  <a:cubicBezTo>
                    <a:pt x="251" y="1"/>
                    <a:pt x="0" y="252"/>
                    <a:pt x="0" y="577"/>
                  </a:cubicBezTo>
                  <a:cubicBezTo>
                    <a:pt x="0" y="903"/>
                    <a:pt x="251" y="1179"/>
                    <a:pt x="577" y="1179"/>
                  </a:cubicBezTo>
                  <a:cubicBezTo>
                    <a:pt x="902" y="1179"/>
                    <a:pt x="1178" y="903"/>
                    <a:pt x="1178" y="577"/>
                  </a:cubicBezTo>
                  <a:cubicBezTo>
                    <a:pt x="1178" y="252"/>
                    <a:pt x="902" y="1"/>
                    <a:pt x="5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1"/>
            <p:cNvSpPr/>
            <p:nvPr/>
          </p:nvSpPr>
          <p:spPr>
            <a:xfrm>
              <a:off x="7851736" y="1693179"/>
              <a:ext cx="123250" cy="123247"/>
            </a:xfrm>
            <a:custGeom>
              <a:rect b="b" l="l" r="r" t="t"/>
              <a:pathLst>
                <a:path extrusionOk="0" h="1179" w="1179">
                  <a:moveTo>
                    <a:pt x="577" y="1"/>
                  </a:moveTo>
                  <a:cubicBezTo>
                    <a:pt x="251" y="1"/>
                    <a:pt x="1" y="252"/>
                    <a:pt x="1" y="577"/>
                  </a:cubicBezTo>
                  <a:cubicBezTo>
                    <a:pt x="1" y="903"/>
                    <a:pt x="251" y="1179"/>
                    <a:pt x="577" y="1179"/>
                  </a:cubicBezTo>
                  <a:cubicBezTo>
                    <a:pt x="903" y="1179"/>
                    <a:pt x="1179" y="903"/>
                    <a:pt x="1179" y="577"/>
                  </a:cubicBezTo>
                  <a:cubicBezTo>
                    <a:pt x="1179" y="252"/>
                    <a:pt x="903" y="1"/>
                    <a:pt x="5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1"/>
            <p:cNvSpPr/>
            <p:nvPr/>
          </p:nvSpPr>
          <p:spPr>
            <a:xfrm>
              <a:off x="7018587" y="4017121"/>
              <a:ext cx="125863" cy="125860"/>
            </a:xfrm>
            <a:custGeom>
              <a:rect b="b" l="l" r="r" t="t"/>
              <a:pathLst>
                <a:path extrusionOk="0" h="1204" w="1204">
                  <a:moveTo>
                    <a:pt x="602" y="1"/>
                  </a:moveTo>
                  <a:cubicBezTo>
                    <a:pt x="276" y="1"/>
                    <a:pt x="1" y="276"/>
                    <a:pt x="1" y="602"/>
                  </a:cubicBezTo>
                  <a:cubicBezTo>
                    <a:pt x="1" y="928"/>
                    <a:pt x="276" y="1204"/>
                    <a:pt x="602" y="1204"/>
                  </a:cubicBezTo>
                  <a:cubicBezTo>
                    <a:pt x="928" y="1204"/>
                    <a:pt x="1204" y="928"/>
                    <a:pt x="1204" y="602"/>
                  </a:cubicBezTo>
                  <a:cubicBezTo>
                    <a:pt x="1204" y="276"/>
                    <a:pt x="928" y="1"/>
                    <a:pt x="6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1"/>
            <p:cNvSpPr/>
            <p:nvPr/>
          </p:nvSpPr>
          <p:spPr>
            <a:xfrm>
              <a:off x="5698197" y="3694837"/>
              <a:ext cx="123250" cy="123247"/>
            </a:xfrm>
            <a:custGeom>
              <a:rect b="b" l="l" r="r" t="t"/>
              <a:pathLst>
                <a:path extrusionOk="0" h="1179" w="1179">
                  <a:moveTo>
                    <a:pt x="602" y="1"/>
                  </a:moveTo>
                  <a:cubicBezTo>
                    <a:pt x="251" y="1"/>
                    <a:pt x="0" y="252"/>
                    <a:pt x="0" y="602"/>
                  </a:cubicBezTo>
                  <a:cubicBezTo>
                    <a:pt x="0" y="928"/>
                    <a:pt x="251" y="1179"/>
                    <a:pt x="602" y="1179"/>
                  </a:cubicBezTo>
                  <a:cubicBezTo>
                    <a:pt x="927" y="1179"/>
                    <a:pt x="1178" y="928"/>
                    <a:pt x="1178" y="602"/>
                  </a:cubicBezTo>
                  <a:cubicBezTo>
                    <a:pt x="1178" y="252"/>
                    <a:pt x="927" y="1"/>
                    <a:pt x="6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0" name="Google Shape;1290;p41"/>
          <p:cNvSpPr/>
          <p:nvPr/>
        </p:nvSpPr>
        <p:spPr>
          <a:xfrm>
            <a:off x="1962821" y="1520578"/>
            <a:ext cx="22753" cy="22713"/>
          </a:xfrm>
          <a:custGeom>
            <a:rect b="b" l="l" r="r" t="t"/>
            <a:pathLst>
              <a:path extrusionOk="0" h="1117" w="1119">
                <a:moveTo>
                  <a:pt x="559" y="1"/>
                </a:moveTo>
                <a:cubicBezTo>
                  <a:pt x="251" y="1"/>
                  <a:pt x="0" y="250"/>
                  <a:pt x="0" y="558"/>
                </a:cubicBezTo>
                <a:cubicBezTo>
                  <a:pt x="0" y="866"/>
                  <a:pt x="251" y="1117"/>
                  <a:pt x="559" y="1117"/>
                </a:cubicBezTo>
                <a:cubicBezTo>
                  <a:pt x="867" y="1117"/>
                  <a:pt x="1118" y="866"/>
                  <a:pt x="1118" y="558"/>
                </a:cubicBezTo>
                <a:cubicBezTo>
                  <a:pt x="1118" y="250"/>
                  <a:pt x="867" y="1"/>
                  <a:pt x="5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1">
            <a:hlinkClick r:id="rId3"/>
          </p:cNvPr>
          <p:cNvSpPr/>
          <p:nvPr/>
        </p:nvSpPr>
        <p:spPr>
          <a:xfrm>
            <a:off x="1882567" y="1451670"/>
            <a:ext cx="387661" cy="387661"/>
          </a:xfrm>
          <a:custGeom>
            <a:rect b="b" l="l" r="r" t="t"/>
            <a:pathLst>
              <a:path extrusionOk="0" h="19065" w="19065">
                <a:moveTo>
                  <a:pt x="4506" y="2271"/>
                </a:moveTo>
                <a:cubicBezTo>
                  <a:pt x="5429" y="2271"/>
                  <a:pt x="6181" y="3023"/>
                  <a:pt x="6181" y="3947"/>
                </a:cubicBezTo>
                <a:cubicBezTo>
                  <a:pt x="6181" y="4872"/>
                  <a:pt x="5429" y="5622"/>
                  <a:pt x="4506" y="5622"/>
                </a:cubicBezTo>
                <a:cubicBezTo>
                  <a:pt x="3583" y="5622"/>
                  <a:pt x="2831" y="4872"/>
                  <a:pt x="2831" y="3947"/>
                </a:cubicBezTo>
                <a:cubicBezTo>
                  <a:pt x="2831" y="3023"/>
                  <a:pt x="3583" y="2271"/>
                  <a:pt x="4506" y="2271"/>
                </a:cubicBezTo>
                <a:close/>
                <a:moveTo>
                  <a:pt x="5622" y="6740"/>
                </a:moveTo>
                <a:cubicBezTo>
                  <a:pt x="5932" y="6740"/>
                  <a:pt x="6181" y="6989"/>
                  <a:pt x="6181" y="7299"/>
                </a:cubicBezTo>
                <a:lnTo>
                  <a:pt x="6181" y="16234"/>
                </a:lnTo>
                <a:cubicBezTo>
                  <a:pt x="6181" y="16544"/>
                  <a:pt x="5932" y="16793"/>
                  <a:pt x="5622" y="16793"/>
                </a:cubicBezTo>
                <a:lnTo>
                  <a:pt x="3388" y="16793"/>
                </a:lnTo>
                <a:cubicBezTo>
                  <a:pt x="3080" y="16793"/>
                  <a:pt x="2831" y="16544"/>
                  <a:pt x="2831" y="16234"/>
                </a:cubicBezTo>
                <a:lnTo>
                  <a:pt x="2831" y="7299"/>
                </a:lnTo>
                <a:cubicBezTo>
                  <a:pt x="2831" y="6989"/>
                  <a:pt x="3080" y="6740"/>
                  <a:pt x="3388" y="6740"/>
                </a:cubicBezTo>
                <a:close/>
                <a:moveTo>
                  <a:pt x="12596" y="6721"/>
                </a:moveTo>
                <a:cubicBezTo>
                  <a:pt x="12811" y="6721"/>
                  <a:pt x="13027" y="6739"/>
                  <a:pt x="13241" y="6774"/>
                </a:cubicBezTo>
                <a:cubicBezTo>
                  <a:pt x="15058" y="7069"/>
                  <a:pt x="16235" y="8557"/>
                  <a:pt x="16235" y="10223"/>
                </a:cubicBezTo>
                <a:lnTo>
                  <a:pt x="16235" y="16234"/>
                </a:lnTo>
                <a:cubicBezTo>
                  <a:pt x="16235" y="16544"/>
                  <a:pt x="15985" y="16793"/>
                  <a:pt x="15676" y="16793"/>
                </a:cubicBezTo>
                <a:lnTo>
                  <a:pt x="13441" y="16793"/>
                </a:lnTo>
                <a:cubicBezTo>
                  <a:pt x="13133" y="16793"/>
                  <a:pt x="12884" y="16544"/>
                  <a:pt x="12884" y="16234"/>
                </a:cubicBezTo>
                <a:lnTo>
                  <a:pt x="12884" y="11209"/>
                </a:lnTo>
                <a:cubicBezTo>
                  <a:pt x="12884" y="10593"/>
                  <a:pt x="12382" y="10091"/>
                  <a:pt x="11766" y="10091"/>
                </a:cubicBezTo>
                <a:cubicBezTo>
                  <a:pt x="11150" y="10091"/>
                  <a:pt x="10650" y="10593"/>
                  <a:pt x="10650" y="11209"/>
                </a:cubicBezTo>
                <a:lnTo>
                  <a:pt x="10650" y="16234"/>
                </a:lnTo>
                <a:cubicBezTo>
                  <a:pt x="10650" y="16544"/>
                  <a:pt x="10399" y="16793"/>
                  <a:pt x="10091" y="16793"/>
                </a:cubicBezTo>
                <a:lnTo>
                  <a:pt x="7857" y="16793"/>
                </a:lnTo>
                <a:cubicBezTo>
                  <a:pt x="7547" y="16793"/>
                  <a:pt x="7298" y="16544"/>
                  <a:pt x="7298" y="16234"/>
                </a:cubicBezTo>
                <a:lnTo>
                  <a:pt x="7298" y="7299"/>
                </a:lnTo>
                <a:cubicBezTo>
                  <a:pt x="7298" y="6989"/>
                  <a:pt x="7547" y="6740"/>
                  <a:pt x="7857" y="6740"/>
                </a:cubicBezTo>
                <a:lnTo>
                  <a:pt x="10091" y="6740"/>
                </a:lnTo>
                <a:cubicBezTo>
                  <a:pt x="10377" y="6740"/>
                  <a:pt x="10613" y="6956"/>
                  <a:pt x="10644" y="7234"/>
                </a:cubicBezTo>
                <a:cubicBezTo>
                  <a:pt x="11219" y="6901"/>
                  <a:pt x="11901" y="6721"/>
                  <a:pt x="12596" y="6721"/>
                </a:cubicBezTo>
                <a:close/>
                <a:moveTo>
                  <a:pt x="2831" y="0"/>
                </a:moveTo>
                <a:cubicBezTo>
                  <a:pt x="1290" y="0"/>
                  <a:pt x="0" y="1290"/>
                  <a:pt x="0" y="2831"/>
                </a:cubicBezTo>
                <a:lnTo>
                  <a:pt x="0" y="16234"/>
                </a:lnTo>
                <a:cubicBezTo>
                  <a:pt x="0" y="17775"/>
                  <a:pt x="1290" y="19065"/>
                  <a:pt x="2831" y="19065"/>
                </a:cubicBezTo>
                <a:lnTo>
                  <a:pt x="16235" y="19065"/>
                </a:lnTo>
                <a:cubicBezTo>
                  <a:pt x="17774" y="19065"/>
                  <a:pt x="19065" y="17775"/>
                  <a:pt x="19065" y="16234"/>
                </a:cubicBezTo>
                <a:lnTo>
                  <a:pt x="19065" y="2831"/>
                </a:lnTo>
                <a:cubicBezTo>
                  <a:pt x="19065" y="1290"/>
                  <a:pt x="17774" y="0"/>
                  <a:pt x="16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1"/>
          <p:cNvSpPr/>
          <p:nvPr/>
        </p:nvSpPr>
        <p:spPr>
          <a:xfrm>
            <a:off x="2053669" y="1611060"/>
            <a:ext cx="136309" cy="159346"/>
          </a:xfrm>
          <a:custGeom>
            <a:rect b="b" l="l" r="r" t="t"/>
            <a:pathLst>
              <a:path extrusionOk="0" h="7837" w="6704">
                <a:moveTo>
                  <a:pt x="4182" y="0"/>
                </a:moveTo>
                <a:cubicBezTo>
                  <a:pt x="3474" y="0"/>
                  <a:pt x="2782" y="261"/>
                  <a:pt x="2332" y="711"/>
                </a:cubicBezTo>
                <a:cubicBezTo>
                  <a:pt x="2108" y="935"/>
                  <a:pt x="1938" y="1142"/>
                  <a:pt x="1686" y="1142"/>
                </a:cubicBezTo>
                <a:cubicBezTo>
                  <a:pt x="1618" y="1142"/>
                  <a:pt x="1544" y="1127"/>
                  <a:pt x="1462" y="1093"/>
                </a:cubicBezTo>
                <a:cubicBezTo>
                  <a:pt x="1253" y="1006"/>
                  <a:pt x="1117" y="803"/>
                  <a:pt x="1117" y="576"/>
                </a:cubicBezTo>
                <a:lnTo>
                  <a:pt x="1117" y="17"/>
                </a:lnTo>
                <a:lnTo>
                  <a:pt x="1" y="17"/>
                </a:lnTo>
                <a:lnTo>
                  <a:pt x="1" y="7836"/>
                </a:lnTo>
                <a:lnTo>
                  <a:pt x="1117" y="7836"/>
                </a:lnTo>
                <a:lnTo>
                  <a:pt x="1117" y="3370"/>
                </a:lnTo>
                <a:cubicBezTo>
                  <a:pt x="1117" y="2137"/>
                  <a:pt x="2120" y="1135"/>
                  <a:pt x="3351" y="1135"/>
                </a:cubicBezTo>
                <a:cubicBezTo>
                  <a:pt x="4584" y="1135"/>
                  <a:pt x="5585" y="2137"/>
                  <a:pt x="5585" y="3370"/>
                </a:cubicBezTo>
                <a:lnTo>
                  <a:pt x="5585" y="7836"/>
                </a:lnTo>
                <a:lnTo>
                  <a:pt x="6703" y="7836"/>
                </a:lnTo>
                <a:lnTo>
                  <a:pt x="6703" y="2384"/>
                </a:lnTo>
                <a:cubicBezTo>
                  <a:pt x="6703" y="1266"/>
                  <a:pt x="5932" y="245"/>
                  <a:pt x="4648" y="38"/>
                </a:cubicBezTo>
                <a:cubicBezTo>
                  <a:pt x="4493" y="13"/>
                  <a:pt x="4337" y="0"/>
                  <a:pt x="418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1"/>
          <p:cNvSpPr/>
          <p:nvPr/>
        </p:nvSpPr>
        <p:spPr>
          <a:xfrm>
            <a:off x="1962821" y="1611406"/>
            <a:ext cx="22753" cy="159009"/>
          </a:xfrm>
          <a:custGeom>
            <a:rect b="b" l="l" r="r" t="t"/>
            <a:pathLst>
              <a:path extrusionOk="0" h="7820" w="1119">
                <a:moveTo>
                  <a:pt x="0" y="0"/>
                </a:moveTo>
                <a:lnTo>
                  <a:pt x="0" y="7819"/>
                </a:lnTo>
                <a:lnTo>
                  <a:pt x="1118" y="7819"/>
                </a:lnTo>
                <a:lnTo>
                  <a:pt x="111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1"/>
          <p:cNvSpPr/>
          <p:nvPr/>
        </p:nvSpPr>
        <p:spPr>
          <a:xfrm>
            <a:off x="1420415" y="1520578"/>
            <a:ext cx="249846" cy="249825"/>
          </a:xfrm>
          <a:custGeom>
            <a:rect b="b" l="l" r="r" t="t"/>
            <a:pathLst>
              <a:path extrusionOk="0" h="12287" w="12288">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1"/>
          <p:cNvSpPr/>
          <p:nvPr/>
        </p:nvSpPr>
        <p:spPr>
          <a:xfrm>
            <a:off x="1488530" y="1588714"/>
            <a:ext cx="113618" cy="113557"/>
          </a:xfrm>
          <a:custGeom>
            <a:rect b="b" l="l" r="r" t="t"/>
            <a:pathLst>
              <a:path extrusionOk="0" h="5585" w="5588">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1">
            <a:hlinkClick r:id="rId4"/>
          </p:cNvPr>
          <p:cNvSpPr/>
          <p:nvPr/>
        </p:nvSpPr>
        <p:spPr>
          <a:xfrm>
            <a:off x="1351527" y="1451670"/>
            <a:ext cx="387619" cy="387639"/>
          </a:xfrm>
          <a:custGeom>
            <a:rect b="b" l="l" r="r" t="t"/>
            <a:pathLst>
              <a:path extrusionOk="0" h="19065" w="19064">
                <a:moveTo>
                  <a:pt x="14000" y="2271"/>
                </a:moveTo>
                <a:cubicBezTo>
                  <a:pt x="15539" y="2271"/>
                  <a:pt x="16794" y="3524"/>
                  <a:pt x="16794" y="5065"/>
                </a:cubicBezTo>
                <a:lnTo>
                  <a:pt x="16794" y="14000"/>
                </a:lnTo>
                <a:cubicBezTo>
                  <a:pt x="16794" y="15541"/>
                  <a:pt x="15539" y="16793"/>
                  <a:pt x="14000" y="16793"/>
                </a:cubicBezTo>
                <a:lnTo>
                  <a:pt x="5063" y="16793"/>
                </a:lnTo>
                <a:cubicBezTo>
                  <a:pt x="3524" y="16793"/>
                  <a:pt x="2272" y="15541"/>
                  <a:pt x="2272" y="14000"/>
                </a:cubicBezTo>
                <a:lnTo>
                  <a:pt x="2272" y="5065"/>
                </a:lnTo>
                <a:cubicBezTo>
                  <a:pt x="2272" y="3524"/>
                  <a:pt x="3524" y="2271"/>
                  <a:pt x="5063" y="2271"/>
                </a:cubicBezTo>
                <a:close/>
                <a:moveTo>
                  <a:pt x="2829" y="0"/>
                </a:moveTo>
                <a:cubicBezTo>
                  <a:pt x="1290" y="0"/>
                  <a:pt x="0" y="1290"/>
                  <a:pt x="0" y="2831"/>
                </a:cubicBezTo>
                <a:lnTo>
                  <a:pt x="0" y="16234"/>
                </a:lnTo>
                <a:cubicBezTo>
                  <a:pt x="0" y="17775"/>
                  <a:pt x="1290" y="19065"/>
                  <a:pt x="2829" y="19065"/>
                </a:cubicBezTo>
                <a:lnTo>
                  <a:pt x="16235" y="19065"/>
                </a:lnTo>
                <a:cubicBezTo>
                  <a:pt x="17774" y="19065"/>
                  <a:pt x="19063" y="17775"/>
                  <a:pt x="19063" y="16234"/>
                </a:cubicBezTo>
                <a:lnTo>
                  <a:pt x="19063" y="2831"/>
                </a:lnTo>
                <a:cubicBezTo>
                  <a:pt x="19063" y="1290"/>
                  <a:pt x="17774" y="0"/>
                  <a:pt x="162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1"/>
          <p:cNvSpPr/>
          <p:nvPr/>
        </p:nvSpPr>
        <p:spPr>
          <a:xfrm>
            <a:off x="2497178" y="1520174"/>
            <a:ext cx="219341" cy="250666"/>
          </a:xfrm>
          <a:custGeom>
            <a:rect b="b" l="l" r="r" t="t"/>
            <a:pathLst>
              <a:path extrusionOk="0" h="134948" w="118084">
                <a:moveTo>
                  <a:pt x="69703" y="1"/>
                </a:moveTo>
                <a:cubicBezTo>
                  <a:pt x="69732" y="18483"/>
                  <a:pt x="69791" y="73192"/>
                  <a:pt x="69614" y="94277"/>
                </a:cubicBezTo>
                <a:cubicBezTo>
                  <a:pt x="69555" y="101848"/>
                  <a:pt x="66627" y="108827"/>
                  <a:pt x="61393" y="113914"/>
                </a:cubicBezTo>
                <a:cubicBezTo>
                  <a:pt x="56291" y="118871"/>
                  <a:pt x="49391" y="121638"/>
                  <a:pt x="41981" y="121638"/>
                </a:cubicBezTo>
                <a:cubicBezTo>
                  <a:pt x="41788" y="121638"/>
                  <a:pt x="41595" y="121636"/>
                  <a:pt x="41402" y="121632"/>
                </a:cubicBezTo>
                <a:cubicBezTo>
                  <a:pt x="26527" y="121336"/>
                  <a:pt x="14462" y="109005"/>
                  <a:pt x="14491" y="94159"/>
                </a:cubicBezTo>
                <a:cubicBezTo>
                  <a:pt x="14491" y="82094"/>
                  <a:pt x="22387" y="71477"/>
                  <a:pt x="33950" y="67988"/>
                </a:cubicBezTo>
                <a:lnTo>
                  <a:pt x="33861" y="54473"/>
                </a:lnTo>
                <a:cubicBezTo>
                  <a:pt x="25522" y="56070"/>
                  <a:pt x="17360" y="60949"/>
                  <a:pt x="11238" y="68224"/>
                </a:cubicBezTo>
                <a:cubicBezTo>
                  <a:pt x="3401" y="77480"/>
                  <a:pt x="1" y="88984"/>
                  <a:pt x="1864" y="99837"/>
                </a:cubicBezTo>
                <a:cubicBezTo>
                  <a:pt x="3668" y="109951"/>
                  <a:pt x="8961" y="119148"/>
                  <a:pt x="16857" y="125772"/>
                </a:cubicBezTo>
                <a:cubicBezTo>
                  <a:pt x="23901" y="131741"/>
                  <a:pt x="32192" y="134947"/>
                  <a:pt x="40396" y="134947"/>
                </a:cubicBezTo>
                <a:cubicBezTo>
                  <a:pt x="41215" y="134947"/>
                  <a:pt x="42034" y="134915"/>
                  <a:pt x="42851" y="134851"/>
                </a:cubicBezTo>
                <a:cubicBezTo>
                  <a:pt x="66893" y="133017"/>
                  <a:pt x="82508" y="116634"/>
                  <a:pt x="82596" y="93183"/>
                </a:cubicBezTo>
                <a:lnTo>
                  <a:pt x="82626" y="43738"/>
                </a:lnTo>
                <a:cubicBezTo>
                  <a:pt x="82626" y="40066"/>
                  <a:pt x="85620" y="37517"/>
                  <a:pt x="88833" y="37517"/>
                </a:cubicBezTo>
                <a:cubicBezTo>
                  <a:pt x="90045" y="37517"/>
                  <a:pt x="91289" y="37880"/>
                  <a:pt x="92414" y="38681"/>
                </a:cubicBezTo>
                <a:cubicBezTo>
                  <a:pt x="100014" y="44064"/>
                  <a:pt x="111163" y="46104"/>
                  <a:pt x="118083" y="46873"/>
                </a:cubicBezTo>
                <a:lnTo>
                  <a:pt x="118083" y="34127"/>
                </a:lnTo>
                <a:cubicBezTo>
                  <a:pt x="112405" y="32530"/>
                  <a:pt x="106432" y="30697"/>
                  <a:pt x="101197" y="27503"/>
                </a:cubicBezTo>
                <a:cubicBezTo>
                  <a:pt x="91320" y="21441"/>
                  <a:pt x="85228" y="12214"/>
                  <a:pt x="83069" y="30"/>
                </a:cubicBezTo>
                <a:lnTo>
                  <a:pt x="8306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1">
            <a:hlinkClick r:id="rId5"/>
          </p:cNvPr>
          <p:cNvSpPr/>
          <p:nvPr/>
        </p:nvSpPr>
        <p:spPr>
          <a:xfrm>
            <a:off x="2413629" y="1451017"/>
            <a:ext cx="388966" cy="388966"/>
          </a:xfrm>
          <a:custGeom>
            <a:rect b="b" l="l" r="r" t="t"/>
            <a:pathLst>
              <a:path extrusionOk="0" h="209403" w="209403">
                <a:moveTo>
                  <a:pt x="108469" y="24836"/>
                </a:moveTo>
                <a:cubicBezTo>
                  <a:pt x="108549" y="24836"/>
                  <a:pt x="108628" y="24838"/>
                  <a:pt x="108708" y="24841"/>
                </a:cubicBezTo>
                <a:lnTo>
                  <a:pt x="132248" y="24841"/>
                </a:lnTo>
                <a:cubicBezTo>
                  <a:pt x="132267" y="24841"/>
                  <a:pt x="132287" y="24841"/>
                  <a:pt x="132306" y="24841"/>
                </a:cubicBezTo>
                <a:cubicBezTo>
                  <a:pt x="136154" y="24841"/>
                  <a:pt x="139377" y="27758"/>
                  <a:pt x="139789" y="31583"/>
                </a:cubicBezTo>
                <a:cubicBezTo>
                  <a:pt x="140794" y="42082"/>
                  <a:pt x="144993" y="49445"/>
                  <a:pt x="152653" y="54147"/>
                </a:cubicBezTo>
                <a:cubicBezTo>
                  <a:pt x="156556" y="56542"/>
                  <a:pt x="161406" y="57991"/>
                  <a:pt x="166463" y="59411"/>
                </a:cubicBezTo>
                <a:cubicBezTo>
                  <a:pt x="167557" y="59736"/>
                  <a:pt x="168651" y="59973"/>
                  <a:pt x="169775" y="60150"/>
                </a:cubicBezTo>
                <a:cubicBezTo>
                  <a:pt x="173028" y="60357"/>
                  <a:pt x="175512" y="63078"/>
                  <a:pt x="175453" y="66331"/>
                </a:cubicBezTo>
                <a:lnTo>
                  <a:pt x="175453" y="90787"/>
                </a:lnTo>
                <a:cubicBezTo>
                  <a:pt x="175453" y="92414"/>
                  <a:pt x="174802" y="94011"/>
                  <a:pt x="173620" y="95194"/>
                </a:cubicBezTo>
                <a:cubicBezTo>
                  <a:pt x="172462" y="96322"/>
                  <a:pt x="170909" y="96969"/>
                  <a:pt x="169292" y="96969"/>
                </a:cubicBezTo>
                <a:cubicBezTo>
                  <a:pt x="169256" y="96969"/>
                  <a:pt x="169220" y="96969"/>
                  <a:pt x="169184" y="96968"/>
                </a:cubicBezTo>
                <a:cubicBezTo>
                  <a:pt x="168444" y="96968"/>
                  <a:pt x="154871" y="96702"/>
                  <a:pt x="141888" y="91970"/>
                </a:cubicBezTo>
                <a:cubicBezTo>
                  <a:pt x="141720" y="91905"/>
                  <a:pt x="141550" y="91875"/>
                  <a:pt x="141384" y="91875"/>
                </a:cubicBezTo>
                <a:cubicBezTo>
                  <a:pt x="140646" y="91875"/>
                  <a:pt x="139996" y="92474"/>
                  <a:pt x="139996" y="93271"/>
                </a:cubicBezTo>
                <a:lnTo>
                  <a:pt x="139966" y="130444"/>
                </a:lnTo>
                <a:cubicBezTo>
                  <a:pt x="139848" y="160371"/>
                  <a:pt x="119265" y="182077"/>
                  <a:pt x="88776" y="184443"/>
                </a:cubicBezTo>
                <a:cubicBezTo>
                  <a:pt x="87653" y="184532"/>
                  <a:pt x="86529" y="184561"/>
                  <a:pt x="85405" y="184561"/>
                </a:cubicBezTo>
                <a:cubicBezTo>
                  <a:pt x="61481" y="184561"/>
                  <a:pt x="39095" y="164896"/>
                  <a:pt x="34629" y="139168"/>
                </a:cubicBezTo>
                <a:cubicBezTo>
                  <a:pt x="32116" y="124707"/>
                  <a:pt x="36522" y="109507"/>
                  <a:pt x="46724" y="97441"/>
                </a:cubicBezTo>
                <a:cubicBezTo>
                  <a:pt x="56803" y="85541"/>
                  <a:pt x="70647" y="78721"/>
                  <a:pt x="84747" y="78721"/>
                </a:cubicBezTo>
                <a:cubicBezTo>
                  <a:pt x="84839" y="78721"/>
                  <a:pt x="84930" y="78721"/>
                  <a:pt x="85021" y="78722"/>
                </a:cubicBezTo>
                <a:cubicBezTo>
                  <a:pt x="88392" y="78722"/>
                  <a:pt x="91142" y="81472"/>
                  <a:pt x="91172" y="84873"/>
                </a:cubicBezTo>
                <a:lnTo>
                  <a:pt x="91349" y="108856"/>
                </a:lnTo>
                <a:cubicBezTo>
                  <a:pt x="91349" y="112641"/>
                  <a:pt x="88658" y="116013"/>
                  <a:pt x="84902" y="116545"/>
                </a:cubicBezTo>
                <a:cubicBezTo>
                  <a:pt x="77125" y="117580"/>
                  <a:pt x="71447" y="124441"/>
                  <a:pt x="71890" y="132277"/>
                </a:cubicBezTo>
                <a:cubicBezTo>
                  <a:pt x="72334" y="140114"/>
                  <a:pt x="78751" y="146295"/>
                  <a:pt x="86618" y="146443"/>
                </a:cubicBezTo>
                <a:cubicBezTo>
                  <a:pt x="86736" y="146445"/>
                  <a:pt x="86855" y="146446"/>
                  <a:pt x="86973" y="146446"/>
                </a:cubicBezTo>
                <a:cubicBezTo>
                  <a:pt x="91096" y="146446"/>
                  <a:pt x="94919" y="144946"/>
                  <a:pt x="97707" y="142243"/>
                </a:cubicBezTo>
                <a:cubicBezTo>
                  <a:pt x="100605" y="139434"/>
                  <a:pt x="102143" y="135619"/>
                  <a:pt x="102173" y="131390"/>
                </a:cubicBezTo>
                <a:cubicBezTo>
                  <a:pt x="102380" y="106047"/>
                  <a:pt x="102291" y="31790"/>
                  <a:pt x="102291" y="31051"/>
                </a:cubicBezTo>
                <a:cubicBezTo>
                  <a:pt x="102291" y="28419"/>
                  <a:pt x="103917" y="26083"/>
                  <a:pt x="106401" y="25196"/>
                </a:cubicBezTo>
                <a:cubicBezTo>
                  <a:pt x="107067" y="24956"/>
                  <a:pt x="107756" y="24836"/>
                  <a:pt x="108469" y="24836"/>
                </a:cubicBezTo>
                <a:close/>
                <a:moveTo>
                  <a:pt x="33831" y="0"/>
                </a:moveTo>
                <a:cubicBezTo>
                  <a:pt x="15141" y="0"/>
                  <a:pt x="0" y="15141"/>
                  <a:pt x="0" y="33831"/>
                </a:cubicBezTo>
                <a:lnTo>
                  <a:pt x="0" y="175601"/>
                </a:lnTo>
                <a:cubicBezTo>
                  <a:pt x="0" y="194261"/>
                  <a:pt x="15141" y="209402"/>
                  <a:pt x="33831" y="209402"/>
                </a:cubicBezTo>
                <a:lnTo>
                  <a:pt x="175601" y="209402"/>
                </a:lnTo>
                <a:cubicBezTo>
                  <a:pt x="194261" y="209402"/>
                  <a:pt x="209402" y="194261"/>
                  <a:pt x="209402" y="175601"/>
                </a:cubicBezTo>
                <a:lnTo>
                  <a:pt x="209402" y="33831"/>
                </a:lnTo>
                <a:cubicBezTo>
                  <a:pt x="209402" y="15141"/>
                  <a:pt x="194261" y="0"/>
                  <a:pt x="1756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1">
            <a:hlinkClick r:id="rId6"/>
          </p:cNvPr>
          <p:cNvSpPr/>
          <p:nvPr/>
        </p:nvSpPr>
        <p:spPr>
          <a:xfrm>
            <a:off x="819277" y="1486928"/>
            <a:ext cx="388846" cy="317145"/>
          </a:xfrm>
          <a:custGeom>
            <a:rect b="b" l="l" r="r" t="t"/>
            <a:pathLst>
              <a:path extrusionOk="0" h="15596" w="19122">
                <a:moveTo>
                  <a:pt x="12981" y="0"/>
                </a:moveTo>
                <a:cubicBezTo>
                  <a:pt x="12091" y="0"/>
                  <a:pt x="10821" y="352"/>
                  <a:pt x="9915" y="1352"/>
                </a:cubicBezTo>
                <a:cubicBezTo>
                  <a:pt x="9203" y="2141"/>
                  <a:pt x="8847" y="3174"/>
                  <a:pt x="8856" y="4430"/>
                </a:cubicBezTo>
                <a:cubicBezTo>
                  <a:pt x="6243" y="4110"/>
                  <a:pt x="4101" y="2933"/>
                  <a:pt x="2323" y="846"/>
                </a:cubicBezTo>
                <a:cubicBezTo>
                  <a:pt x="2216" y="723"/>
                  <a:pt x="2064" y="650"/>
                  <a:pt x="1902" y="650"/>
                </a:cubicBezTo>
                <a:cubicBezTo>
                  <a:pt x="1875" y="650"/>
                  <a:pt x="1848" y="652"/>
                  <a:pt x="1820" y="656"/>
                </a:cubicBezTo>
                <a:cubicBezTo>
                  <a:pt x="1631" y="683"/>
                  <a:pt x="1468" y="805"/>
                  <a:pt x="1391" y="977"/>
                </a:cubicBezTo>
                <a:cubicBezTo>
                  <a:pt x="695" y="2512"/>
                  <a:pt x="701" y="3895"/>
                  <a:pt x="1403" y="5113"/>
                </a:cubicBezTo>
                <a:cubicBezTo>
                  <a:pt x="1389" y="5111"/>
                  <a:pt x="1374" y="5111"/>
                  <a:pt x="1360" y="5111"/>
                </a:cubicBezTo>
                <a:cubicBezTo>
                  <a:pt x="1076" y="5111"/>
                  <a:pt x="803" y="5375"/>
                  <a:pt x="824" y="5707"/>
                </a:cubicBezTo>
                <a:cubicBezTo>
                  <a:pt x="916" y="7101"/>
                  <a:pt x="1428" y="8182"/>
                  <a:pt x="2351" y="8934"/>
                </a:cubicBezTo>
                <a:cubicBezTo>
                  <a:pt x="2176" y="9073"/>
                  <a:pt x="2102" y="9307"/>
                  <a:pt x="2164" y="9524"/>
                </a:cubicBezTo>
                <a:cubicBezTo>
                  <a:pt x="2456" y="10535"/>
                  <a:pt x="3310" y="11633"/>
                  <a:pt x="4615" y="12155"/>
                </a:cubicBezTo>
                <a:cubicBezTo>
                  <a:pt x="3657" y="12655"/>
                  <a:pt x="2516" y="12903"/>
                  <a:pt x="1345" y="12903"/>
                </a:cubicBezTo>
                <a:cubicBezTo>
                  <a:pt x="1111" y="12903"/>
                  <a:pt x="876" y="12893"/>
                  <a:pt x="641" y="12873"/>
                </a:cubicBezTo>
                <a:cubicBezTo>
                  <a:pt x="628" y="12872"/>
                  <a:pt x="615" y="12872"/>
                  <a:pt x="603" y="12872"/>
                </a:cubicBezTo>
                <a:cubicBezTo>
                  <a:pt x="362" y="12872"/>
                  <a:pt x="155" y="13031"/>
                  <a:pt x="78" y="13266"/>
                </a:cubicBezTo>
                <a:cubicBezTo>
                  <a:pt x="0" y="13512"/>
                  <a:pt x="113" y="13788"/>
                  <a:pt x="334" y="13922"/>
                </a:cubicBezTo>
                <a:cubicBezTo>
                  <a:pt x="1162" y="14423"/>
                  <a:pt x="3243" y="15596"/>
                  <a:pt x="6294" y="15596"/>
                </a:cubicBezTo>
                <a:cubicBezTo>
                  <a:pt x="14568" y="15596"/>
                  <a:pt x="17244" y="8279"/>
                  <a:pt x="17244" y="4736"/>
                </a:cubicBezTo>
                <a:cubicBezTo>
                  <a:pt x="17241" y="4515"/>
                  <a:pt x="17243" y="4541"/>
                  <a:pt x="17230" y="4426"/>
                </a:cubicBezTo>
                <a:cubicBezTo>
                  <a:pt x="17250" y="4403"/>
                  <a:pt x="17326" y="4347"/>
                  <a:pt x="17386" y="4301"/>
                </a:cubicBezTo>
                <a:cubicBezTo>
                  <a:pt x="17696" y="4067"/>
                  <a:pt x="18237" y="3680"/>
                  <a:pt x="18983" y="2590"/>
                </a:cubicBezTo>
                <a:cubicBezTo>
                  <a:pt x="19121" y="2386"/>
                  <a:pt x="19111" y="2118"/>
                  <a:pt x="18957" y="1925"/>
                </a:cubicBezTo>
                <a:cubicBezTo>
                  <a:pt x="18840" y="1779"/>
                  <a:pt x="18708" y="1722"/>
                  <a:pt x="18558" y="1722"/>
                </a:cubicBezTo>
                <a:cubicBezTo>
                  <a:pt x="18451" y="1722"/>
                  <a:pt x="18336" y="1751"/>
                  <a:pt x="18212" y="1799"/>
                </a:cubicBezTo>
                <a:cubicBezTo>
                  <a:pt x="18352" y="1553"/>
                  <a:pt x="18467" y="1291"/>
                  <a:pt x="18559" y="1014"/>
                </a:cubicBezTo>
                <a:cubicBezTo>
                  <a:pt x="18631" y="800"/>
                  <a:pt x="18553" y="614"/>
                  <a:pt x="18382" y="465"/>
                </a:cubicBezTo>
                <a:cubicBezTo>
                  <a:pt x="18282" y="379"/>
                  <a:pt x="18151" y="335"/>
                  <a:pt x="18020" y="335"/>
                </a:cubicBezTo>
                <a:cubicBezTo>
                  <a:pt x="17928" y="335"/>
                  <a:pt x="17837" y="356"/>
                  <a:pt x="17754" y="398"/>
                </a:cubicBezTo>
                <a:cubicBezTo>
                  <a:pt x="16848" y="856"/>
                  <a:pt x="16172" y="1054"/>
                  <a:pt x="15873" y="1113"/>
                </a:cubicBezTo>
                <a:cubicBezTo>
                  <a:pt x="15090" y="395"/>
                  <a:pt x="14251" y="0"/>
                  <a:pt x="129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1"/>
          <p:cNvSpPr/>
          <p:nvPr/>
        </p:nvSpPr>
        <p:spPr>
          <a:xfrm>
            <a:off x="3171361" y="1603252"/>
            <a:ext cx="76544" cy="84460"/>
          </a:xfrm>
          <a:custGeom>
            <a:rect b="b" l="l" r="r" t="t"/>
            <a:pathLst>
              <a:path extrusionOk="0" h="3570" w="2858">
                <a:moveTo>
                  <a:pt x="1" y="0"/>
                </a:moveTo>
                <a:lnTo>
                  <a:pt x="1" y="3570"/>
                </a:lnTo>
                <a:lnTo>
                  <a:pt x="2858" y="1785"/>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1">
            <a:hlinkClick r:id="rId7"/>
          </p:cNvPr>
          <p:cNvSpPr/>
          <p:nvPr/>
        </p:nvSpPr>
        <p:spPr>
          <a:xfrm>
            <a:off x="2945993" y="1486928"/>
            <a:ext cx="510635" cy="317139"/>
          </a:xfrm>
          <a:custGeom>
            <a:rect b="b" l="l" r="r" t="t"/>
            <a:pathLst>
              <a:path extrusionOk="0" h="13405" w="19066">
                <a:moveTo>
                  <a:pt x="7858" y="3351"/>
                </a:moveTo>
                <a:cubicBezTo>
                  <a:pt x="7961" y="3351"/>
                  <a:pt x="8064" y="3379"/>
                  <a:pt x="8154" y="3436"/>
                </a:cubicBezTo>
                <a:lnTo>
                  <a:pt x="12622" y="6230"/>
                </a:lnTo>
                <a:cubicBezTo>
                  <a:pt x="12785" y="6330"/>
                  <a:pt x="12884" y="6509"/>
                  <a:pt x="12884" y="6702"/>
                </a:cubicBezTo>
                <a:cubicBezTo>
                  <a:pt x="12884" y="6895"/>
                  <a:pt x="12785" y="7073"/>
                  <a:pt x="12622" y="7176"/>
                </a:cubicBezTo>
                <a:lnTo>
                  <a:pt x="8154" y="9968"/>
                </a:lnTo>
                <a:cubicBezTo>
                  <a:pt x="8063" y="10025"/>
                  <a:pt x="7961" y="10053"/>
                  <a:pt x="7859" y="10053"/>
                </a:cubicBezTo>
                <a:cubicBezTo>
                  <a:pt x="7765" y="10053"/>
                  <a:pt x="7671" y="10029"/>
                  <a:pt x="7588" y="9983"/>
                </a:cubicBezTo>
                <a:cubicBezTo>
                  <a:pt x="7409" y="9884"/>
                  <a:pt x="7299" y="9699"/>
                  <a:pt x="7299" y="9495"/>
                </a:cubicBezTo>
                <a:lnTo>
                  <a:pt x="7299" y="3910"/>
                </a:lnTo>
                <a:cubicBezTo>
                  <a:pt x="7299" y="3707"/>
                  <a:pt x="7409" y="3519"/>
                  <a:pt x="7588" y="3420"/>
                </a:cubicBezTo>
                <a:cubicBezTo>
                  <a:pt x="7671" y="3374"/>
                  <a:pt x="7765" y="3351"/>
                  <a:pt x="7858" y="3351"/>
                </a:cubicBezTo>
                <a:close/>
                <a:moveTo>
                  <a:pt x="2794" y="1"/>
                </a:moveTo>
                <a:cubicBezTo>
                  <a:pt x="1255" y="1"/>
                  <a:pt x="1" y="1253"/>
                  <a:pt x="1" y="2792"/>
                </a:cubicBezTo>
                <a:lnTo>
                  <a:pt x="1" y="10611"/>
                </a:lnTo>
                <a:cubicBezTo>
                  <a:pt x="1" y="12152"/>
                  <a:pt x="1255" y="13405"/>
                  <a:pt x="2794" y="13405"/>
                </a:cubicBezTo>
                <a:lnTo>
                  <a:pt x="16274" y="13405"/>
                </a:lnTo>
                <a:cubicBezTo>
                  <a:pt x="17813" y="13405"/>
                  <a:pt x="19065" y="12152"/>
                  <a:pt x="19065" y="10611"/>
                </a:cubicBezTo>
                <a:lnTo>
                  <a:pt x="19065" y="2792"/>
                </a:lnTo>
                <a:cubicBezTo>
                  <a:pt x="19065" y="1253"/>
                  <a:pt x="17813" y="1"/>
                  <a:pt x="1627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2" name="Google Shape;1302;p41"/>
          <p:cNvPicPr preferRelativeResize="0"/>
          <p:nvPr/>
        </p:nvPicPr>
        <p:blipFill>
          <a:blip r:embed="rId8">
            <a:alphaModFix/>
          </a:blip>
          <a:stretch>
            <a:fillRect/>
          </a:stretch>
        </p:blipFill>
        <p:spPr>
          <a:xfrm>
            <a:off x="2946000" y="938402"/>
            <a:ext cx="3063150" cy="2128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42"/>
          <p:cNvSpPr txBox="1"/>
          <p:nvPr>
            <p:ph idx="4294967295" type="body"/>
          </p:nvPr>
        </p:nvSpPr>
        <p:spPr>
          <a:xfrm>
            <a:off x="621300" y="2117175"/>
            <a:ext cx="8421300" cy="22704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
              <a:t>Presentation template - </a:t>
            </a:r>
            <a:r>
              <a:rPr lang="en" u="sng">
                <a:solidFill>
                  <a:schemeClr val="hlink"/>
                </a:solidFill>
                <a:hlinkClick r:id="rId3"/>
              </a:rPr>
              <a:t>https://slidesgo.com/theme/retro-videogames-mk-plan</a:t>
            </a:r>
            <a:r>
              <a:rPr lang="en"/>
              <a:t>?</a:t>
            </a:r>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rPr lang="en"/>
              <a:t>“Meet the team” pictures - </a:t>
            </a:r>
            <a:r>
              <a:rPr lang="en" u="sng">
                <a:solidFill>
                  <a:schemeClr val="hlink"/>
                </a:solidFill>
                <a:hlinkClick r:id="rId4"/>
              </a:rPr>
              <a:t>https://picrew.me/image_maker/112842</a:t>
            </a:r>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rPr lang="en"/>
              <a:t>Robots concept art - </a:t>
            </a:r>
            <a:r>
              <a:rPr lang="en" u="sng">
                <a:solidFill>
                  <a:schemeClr val="hlink"/>
                </a:solidFill>
                <a:hlinkClick r:id="rId5"/>
              </a:rPr>
              <a:t>https://heavenlyeros.tumblr.com/post/692030903485071360/inspired-by-a-post-by-the-colossal-here-are</a:t>
            </a:r>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rPr lang="en"/>
              <a:t>User persona pic - </a:t>
            </a:r>
            <a:r>
              <a:rPr lang="en" u="sng">
                <a:solidFill>
                  <a:schemeClr val="hlink"/>
                </a:solidFill>
                <a:hlinkClick r:id="rId6"/>
              </a:rPr>
              <a:t>https://www.techradar.com/news/nintendo-switch-lite-is-available-to-pre-order-starting-today</a:t>
            </a:r>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rPr lang="en"/>
              <a:t>Company logo - https://www.brandcrowd.com</a:t>
            </a:r>
            <a:endParaRPr/>
          </a:p>
        </p:txBody>
      </p:sp>
      <p:sp>
        <p:nvSpPr>
          <p:cNvPr id="1308" name="Google Shape;1308;p4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REFERENCES LIST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 Videogames MK Plan by Slidesgo">
  <a:themeElements>
    <a:clrScheme name="Simple Light">
      <a:dk1>
        <a:srgbClr val="FFFFFF"/>
      </a:dk1>
      <a:lt1>
        <a:srgbClr val="512A8E"/>
      </a:lt1>
      <a:dk2>
        <a:srgbClr val="FFE400"/>
      </a:dk2>
      <a:lt2>
        <a:srgbClr val="FFA7BB"/>
      </a:lt2>
      <a:accent1>
        <a:srgbClr val="EB7DFF"/>
      </a:accent1>
      <a:accent2>
        <a:srgbClr val="7D1399"/>
      </a:accent2>
      <a:accent3>
        <a:srgbClr val="A5DBFF"/>
      </a:accent3>
      <a:accent4>
        <a:srgbClr val="FDE8DA"/>
      </a:accent4>
      <a:accent5>
        <a:srgbClr val="21262A"/>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