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Montserrat SemiBold"/>
      <p:regular r:id="rId23"/>
      <p:bold r:id="rId24"/>
      <p:italic r:id="rId25"/>
      <p:boldItalic r:id="rId26"/>
    </p:embeddedFont>
    <p:embeddedFont>
      <p:font typeface="Montserrat"/>
      <p:regular r:id="rId27"/>
      <p:bold r:id="rId28"/>
      <p:italic r:id="rId29"/>
      <p:boldItalic r:id="rId30"/>
    </p:embeddedFont>
    <p:embeddedFont>
      <p:font typeface="Tahoma"/>
      <p:regular r:id="rId31"/>
      <p:bold r:id="rId32"/>
    </p:embeddedFont>
    <p:embeddedFont>
      <p:font typeface="Montserrat Light"/>
      <p:regular r:id="rId33"/>
      <p:bold r:id="rId34"/>
      <p:italic r:id="rId35"/>
      <p:boldItalic r:id="rId36"/>
    </p:embeddedFont>
    <p:embeddedFont>
      <p:font typeface="Montserrat ExtraBold"/>
      <p:bold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7378">
          <p15:clr>
            <a:srgbClr val="A4A3A4"/>
          </p15:clr>
        </p15:guide>
        <p15:guide id="2" orient="horz" pos="4042">
          <p15:clr>
            <a:srgbClr val="A4A3A4"/>
          </p15:clr>
        </p15:guide>
        <p15:guide id="3" orient="horz" pos="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378"/>
        <p:guide pos="4042" orient="horz"/>
        <p:guide pos="640" orient="horz"/>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Tahoma-regular.fntdata"/><Relationship Id="rId30" Type="http://schemas.openxmlformats.org/officeDocument/2006/relationships/font" Target="fonts/Montserrat-boldItalic.fntdata"/><Relationship Id="rId33" Type="http://schemas.openxmlformats.org/officeDocument/2006/relationships/font" Target="fonts/MontserratLight-regular.fntdata"/><Relationship Id="rId32" Type="http://schemas.openxmlformats.org/officeDocument/2006/relationships/font" Target="fonts/Tahoma-bold.fntdata"/><Relationship Id="rId35" Type="http://schemas.openxmlformats.org/officeDocument/2006/relationships/font" Target="fonts/MontserratLight-italic.fntdata"/><Relationship Id="rId34" Type="http://schemas.openxmlformats.org/officeDocument/2006/relationships/font" Target="fonts/MontserratLight-bold.fntdata"/><Relationship Id="rId37" Type="http://schemas.openxmlformats.org/officeDocument/2006/relationships/font" Target="fonts/MontserratExtraBold-bold.fntdata"/><Relationship Id="rId36" Type="http://schemas.openxmlformats.org/officeDocument/2006/relationships/font" Target="fonts/MontserratLight-boldItalic.fntdata"/><Relationship Id="rId38" Type="http://schemas.openxmlformats.org/officeDocument/2006/relationships/font" Target="fonts/MontserratExtraBold-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SemiBold-bold.fntdata"/><Relationship Id="rId23" Type="http://schemas.openxmlformats.org/officeDocument/2006/relationships/font" Target="fonts/MontserratSemiBold-regular.fntdata"/><Relationship Id="rId26" Type="http://schemas.openxmlformats.org/officeDocument/2006/relationships/font" Target="fonts/MontserratSemiBold-boldItalic.fntdata"/><Relationship Id="rId25" Type="http://schemas.openxmlformats.org/officeDocument/2006/relationships/font" Target="fonts/MontserratSemiBold-italic.fntdata"/><Relationship Id="rId28" Type="http://schemas.openxmlformats.org/officeDocument/2006/relationships/font" Target="fonts/Montserrat-bold.fntdata"/><Relationship Id="rId27" Type="http://schemas.openxmlformats.org/officeDocument/2006/relationships/font" Target="fonts/Montserrat-regular.fntdata"/><Relationship Id="rId29" Type="http://schemas.openxmlformats.org/officeDocument/2006/relationships/font" Target="fonts/Montserrat-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199"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199"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199"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199"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199"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199"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199"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199"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199"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d6fce77e9a010e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gd6fce77e9a010e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5b8e006f7dbab502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5b8e006f7dbab502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5b8e006f7dbab502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5b8e006f7dbab502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d6fce77e9a010e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d6fce77e9a010e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60f44f6137d8c828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60f44f6137d8c828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5b8e006f7dbab502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5b8e006f7dbab502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656105de1602826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656105de1602826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656105de1602826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bf30a5b5a45194f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1bf30a5b5a45194f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616384c4a55a8e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616384c4a55a8e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bf30a5b5a45194f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1bf30a5b5a45194f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13ac046f566773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g213ac046f566773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13ac046f566773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213ac046f566773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p:cSld name="Рисунок с подписью">
    <p:spTree>
      <p:nvGrpSpPr>
        <p:cNvPr id="12" name="Shape 12"/>
        <p:cNvGrpSpPr/>
        <p:nvPr/>
      </p:nvGrpSpPr>
      <p:grpSpPr>
        <a:xfrm>
          <a:off x="0" y="0"/>
          <a:ext cx="0" cy="0"/>
          <a:chOff x="0" y="0"/>
          <a:chExt cx="0" cy="0"/>
        </a:xfrm>
      </p:grpSpPr>
      <p:sp>
        <p:nvSpPr>
          <p:cNvPr id="13" name="Google Shape;13;p2"/>
          <p:cNvSpPr/>
          <p:nvPr>
            <p:ph idx="2" type="pic"/>
          </p:nvPr>
        </p:nvSpPr>
        <p:spPr>
          <a:xfrm>
            <a:off x="0" y="2"/>
            <a:ext cx="12192000" cy="6858000"/>
          </a:xfrm>
          <a:prstGeom prst="rect">
            <a:avLst/>
          </a:prstGeom>
          <a:solidFill>
            <a:srgbClr val="FCF2D1"/>
          </a:solidFill>
          <a:ln>
            <a:noFill/>
          </a:ln>
        </p:spPr>
        <p:txBody>
          <a:bodyPr anchorCtr="0" anchor="t" bIns="45700" lIns="91425" spcFirstLastPara="1" rIns="91425" wrap="square" tIns="45700">
            <a:noAutofit/>
          </a:bodyPr>
          <a:lstStyle>
            <a:lvl1pPr lvl="0" marR="0" rtl="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35" name="Shape 35"/>
        <p:cNvGrpSpPr/>
        <p:nvPr/>
      </p:nvGrpSpPr>
      <p:grpSpPr>
        <a:xfrm>
          <a:off x="0" y="0"/>
          <a:ext cx="0" cy="0"/>
          <a:chOff x="0" y="0"/>
          <a:chExt cx="0" cy="0"/>
        </a:xfrm>
      </p:grpSpPr>
      <p:sp>
        <p:nvSpPr>
          <p:cNvPr id="36" name="Google Shape;36;p11"/>
          <p:cNvSpPr/>
          <p:nvPr>
            <p:ph idx="2" type="pic"/>
          </p:nvPr>
        </p:nvSpPr>
        <p:spPr>
          <a:xfrm>
            <a:off x="1208088" y="1730375"/>
            <a:ext cx="2014537" cy="20161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37" name="Google Shape;37;p11"/>
          <p:cNvSpPr/>
          <p:nvPr>
            <p:ph idx="3" type="pic"/>
          </p:nvPr>
        </p:nvSpPr>
        <p:spPr>
          <a:xfrm>
            <a:off x="3747193" y="1728777"/>
            <a:ext cx="2014537" cy="20161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38" name="Google Shape;38;p11"/>
          <p:cNvSpPr/>
          <p:nvPr>
            <p:ph idx="4" type="pic"/>
          </p:nvPr>
        </p:nvSpPr>
        <p:spPr>
          <a:xfrm>
            <a:off x="6286298" y="1730375"/>
            <a:ext cx="2014537" cy="20161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39" name="Google Shape;39;p11"/>
          <p:cNvSpPr/>
          <p:nvPr>
            <p:ph idx="5" type="pic"/>
          </p:nvPr>
        </p:nvSpPr>
        <p:spPr>
          <a:xfrm>
            <a:off x="8825403" y="1728777"/>
            <a:ext cx="2014537" cy="20161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0" name="Shape 40"/>
        <p:cNvGrpSpPr/>
        <p:nvPr/>
      </p:nvGrpSpPr>
      <p:grpSpPr>
        <a:xfrm>
          <a:off x="0" y="0"/>
          <a:ext cx="0" cy="0"/>
          <a:chOff x="0" y="0"/>
          <a:chExt cx="0" cy="0"/>
        </a:xfrm>
      </p:grpSpPr>
      <p:sp>
        <p:nvSpPr>
          <p:cNvPr id="41" name="Google Shape;41;p12"/>
          <p:cNvSpPr/>
          <p:nvPr>
            <p:ph idx="2" type="pic"/>
          </p:nvPr>
        </p:nvSpPr>
        <p:spPr>
          <a:xfrm flipH="1">
            <a:off x="0" y="0"/>
            <a:ext cx="6386512" cy="687131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2" name="Shape 42"/>
        <p:cNvGrpSpPr/>
        <p:nvPr/>
      </p:nvGrpSpPr>
      <p:grpSpPr>
        <a:xfrm>
          <a:off x="0" y="0"/>
          <a:ext cx="0" cy="0"/>
          <a:chOff x="0" y="0"/>
          <a:chExt cx="0" cy="0"/>
        </a:xfrm>
      </p:grpSpPr>
      <p:sp>
        <p:nvSpPr>
          <p:cNvPr id="43" name="Google Shape;43;p13"/>
          <p:cNvSpPr/>
          <p:nvPr>
            <p:ph idx="2" type="pic"/>
          </p:nvPr>
        </p:nvSpPr>
        <p:spPr>
          <a:xfrm>
            <a:off x="1647606" y="733463"/>
            <a:ext cx="2413654" cy="244951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44" name="Google Shape;44;p13"/>
          <p:cNvSpPr/>
          <p:nvPr>
            <p:ph idx="3" type="pic"/>
          </p:nvPr>
        </p:nvSpPr>
        <p:spPr>
          <a:xfrm>
            <a:off x="4068075" y="1229251"/>
            <a:ext cx="1927412" cy="195430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45" name="Google Shape;45;p13"/>
          <p:cNvSpPr/>
          <p:nvPr>
            <p:ph idx="4" type="pic"/>
          </p:nvPr>
        </p:nvSpPr>
        <p:spPr>
          <a:xfrm>
            <a:off x="3001275" y="3183556"/>
            <a:ext cx="2994212" cy="303007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46" name="Google Shape;46;p13"/>
          <p:cNvSpPr/>
          <p:nvPr>
            <p:ph idx="5" type="pic"/>
          </p:nvPr>
        </p:nvSpPr>
        <p:spPr>
          <a:xfrm>
            <a:off x="957322" y="3183556"/>
            <a:ext cx="2043954" cy="207981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47" name="Shape 47"/>
        <p:cNvGrpSpPr/>
        <p:nvPr/>
      </p:nvGrpSpPr>
      <p:grpSpPr>
        <a:xfrm>
          <a:off x="0" y="0"/>
          <a:ext cx="0" cy="0"/>
          <a:chOff x="0" y="0"/>
          <a:chExt cx="0" cy="0"/>
        </a:xfrm>
      </p:grpSpPr>
      <p:sp>
        <p:nvSpPr>
          <p:cNvPr id="48" name="Google Shape;48;p14"/>
          <p:cNvSpPr/>
          <p:nvPr>
            <p:ph idx="2" type="pic"/>
          </p:nvPr>
        </p:nvSpPr>
        <p:spPr>
          <a:xfrm>
            <a:off x="0" y="0"/>
            <a:ext cx="2973388" cy="6858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800"/>
              <a:buFont typeface="Arial"/>
              <a:buChar char="•"/>
              <a:defRPr b="0" i="0" sz="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49" name="Google Shape;49;p14"/>
          <p:cNvSpPr/>
          <p:nvPr>
            <p:ph idx="3" type="pic"/>
          </p:nvPr>
        </p:nvSpPr>
        <p:spPr>
          <a:xfrm>
            <a:off x="2968436" y="0"/>
            <a:ext cx="4374778" cy="218850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800"/>
              <a:buFont typeface="Arial"/>
              <a:buChar char="•"/>
              <a:defRPr b="0" i="0" sz="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50" name="Google Shape;50;p14"/>
          <p:cNvSpPr/>
          <p:nvPr>
            <p:ph idx="4" type="pic"/>
          </p:nvPr>
        </p:nvSpPr>
        <p:spPr>
          <a:xfrm>
            <a:off x="2968437" y="4267199"/>
            <a:ext cx="9223564" cy="259080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800"/>
              <a:buFont typeface="Arial"/>
              <a:buChar char="•"/>
              <a:defRPr b="0" i="0" sz="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51" name="Google Shape;51;p14"/>
          <p:cNvSpPr/>
          <p:nvPr>
            <p:ph idx="5" type="pic"/>
          </p:nvPr>
        </p:nvSpPr>
        <p:spPr>
          <a:xfrm>
            <a:off x="7343214" y="0"/>
            <a:ext cx="2333718" cy="426719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800"/>
              <a:buFont typeface="Arial"/>
              <a:buChar char="•"/>
              <a:defRPr b="0" i="0" sz="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52" name="Google Shape;52;p14"/>
          <p:cNvSpPr/>
          <p:nvPr>
            <p:ph idx="6" type="pic"/>
          </p:nvPr>
        </p:nvSpPr>
        <p:spPr>
          <a:xfrm>
            <a:off x="9676932" y="0"/>
            <a:ext cx="2515068" cy="426719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800"/>
              <a:buFont typeface="Arial"/>
              <a:buChar char="•"/>
              <a:defRPr b="0" i="0" sz="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53" name="Shape 53"/>
        <p:cNvGrpSpPr/>
        <p:nvPr/>
      </p:nvGrpSpPr>
      <p:grpSpPr>
        <a:xfrm>
          <a:off x="0" y="0"/>
          <a:ext cx="0" cy="0"/>
          <a:chOff x="0" y="0"/>
          <a:chExt cx="0" cy="0"/>
        </a:xfrm>
      </p:grpSpPr>
      <p:sp>
        <p:nvSpPr>
          <p:cNvPr id="54" name="Google Shape;54;p15"/>
          <p:cNvSpPr/>
          <p:nvPr>
            <p:ph idx="2" type="pic"/>
          </p:nvPr>
        </p:nvSpPr>
        <p:spPr>
          <a:xfrm>
            <a:off x="-257452" y="3667125"/>
            <a:ext cx="3200400" cy="319087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400"/>
              <a:buFont typeface="Arial"/>
              <a:buChar char="•"/>
              <a:defRPr b="0" i="0" sz="14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55" name="Google Shape;55;p15"/>
          <p:cNvSpPr/>
          <p:nvPr>
            <p:ph idx="3" type="pic"/>
          </p:nvPr>
        </p:nvSpPr>
        <p:spPr>
          <a:xfrm>
            <a:off x="6317594" y="3676650"/>
            <a:ext cx="6131858" cy="319087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400"/>
              <a:buFont typeface="Arial"/>
              <a:buChar char="•"/>
              <a:defRPr b="0" i="0" sz="14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56" name="Google Shape;56;p15"/>
          <p:cNvSpPr/>
          <p:nvPr>
            <p:ph idx="4" type="pic"/>
          </p:nvPr>
        </p:nvSpPr>
        <p:spPr>
          <a:xfrm>
            <a:off x="3299013" y="994522"/>
            <a:ext cx="2662516" cy="587300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400"/>
              <a:buFont typeface="Arial"/>
              <a:buChar char="•"/>
              <a:defRPr b="0" i="0" sz="14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57" name="Shape 57"/>
        <p:cNvGrpSpPr/>
        <p:nvPr/>
      </p:nvGrpSpPr>
      <p:grpSpPr>
        <a:xfrm>
          <a:off x="0" y="0"/>
          <a:ext cx="0" cy="0"/>
          <a:chOff x="0" y="0"/>
          <a:chExt cx="0" cy="0"/>
        </a:xfrm>
      </p:grpSpPr>
      <p:sp>
        <p:nvSpPr>
          <p:cNvPr id="58" name="Google Shape;58;p16"/>
          <p:cNvSpPr/>
          <p:nvPr>
            <p:ph idx="2" type="pic"/>
          </p:nvPr>
        </p:nvSpPr>
        <p:spPr>
          <a:xfrm>
            <a:off x="506040" y="550863"/>
            <a:ext cx="2337080" cy="506888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59" name="Google Shape;59;p16"/>
          <p:cNvSpPr/>
          <p:nvPr>
            <p:ph idx="3" type="pic"/>
          </p:nvPr>
        </p:nvSpPr>
        <p:spPr>
          <a:xfrm>
            <a:off x="3122428" y="0"/>
            <a:ext cx="2337080" cy="409129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60" name="Google Shape;60;p16"/>
          <p:cNvSpPr/>
          <p:nvPr>
            <p:ph idx="4" type="pic"/>
          </p:nvPr>
        </p:nvSpPr>
        <p:spPr>
          <a:xfrm>
            <a:off x="3122428" y="4377797"/>
            <a:ext cx="7357315" cy="248020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61" name="Google Shape;61;p16"/>
          <p:cNvSpPr/>
          <p:nvPr>
            <p:ph idx="5" type="pic"/>
          </p:nvPr>
        </p:nvSpPr>
        <p:spPr>
          <a:xfrm>
            <a:off x="9158077" y="-828074"/>
            <a:ext cx="4457716" cy="338178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62" name="Shape 62"/>
        <p:cNvGrpSpPr/>
        <p:nvPr/>
      </p:nvGrpSpPr>
      <p:grpSpPr>
        <a:xfrm>
          <a:off x="0" y="0"/>
          <a:ext cx="0" cy="0"/>
          <a:chOff x="0" y="0"/>
          <a:chExt cx="0" cy="0"/>
        </a:xfrm>
      </p:grpSpPr>
      <p:sp>
        <p:nvSpPr>
          <p:cNvPr id="63" name="Google Shape;63;p17"/>
          <p:cNvSpPr/>
          <p:nvPr>
            <p:ph idx="2" type="pic"/>
          </p:nvPr>
        </p:nvSpPr>
        <p:spPr>
          <a:xfrm>
            <a:off x="0" y="1065213"/>
            <a:ext cx="4171950" cy="3640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64" name="Google Shape;64;p17"/>
          <p:cNvSpPr/>
          <p:nvPr>
            <p:ph idx="3" type="pic"/>
          </p:nvPr>
        </p:nvSpPr>
        <p:spPr>
          <a:xfrm>
            <a:off x="4487141" y="3386761"/>
            <a:ext cx="4171950" cy="36401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65" name="Google Shape;65;p17"/>
          <p:cNvSpPr/>
          <p:nvPr>
            <p:ph idx="4" type="pic"/>
          </p:nvPr>
        </p:nvSpPr>
        <p:spPr>
          <a:xfrm>
            <a:off x="4487141" y="-545084"/>
            <a:ext cx="7704859" cy="36392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66" name="Shape 66"/>
        <p:cNvGrpSpPr/>
        <p:nvPr/>
      </p:nvGrpSpPr>
      <p:grpSpPr>
        <a:xfrm>
          <a:off x="0" y="0"/>
          <a:ext cx="0" cy="0"/>
          <a:chOff x="0" y="0"/>
          <a:chExt cx="0" cy="0"/>
        </a:xfrm>
      </p:grpSpPr>
      <p:sp>
        <p:nvSpPr>
          <p:cNvPr id="67" name="Google Shape;67;p18"/>
          <p:cNvSpPr/>
          <p:nvPr>
            <p:ph idx="2" type="pic"/>
          </p:nvPr>
        </p:nvSpPr>
        <p:spPr>
          <a:xfrm>
            <a:off x="0" y="0"/>
            <a:ext cx="12192000" cy="460851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Header &amp; Footer (Light)">
  <p:cSld name="01_Header &amp; Footer (Light)">
    <p:spTree>
      <p:nvGrpSpPr>
        <p:cNvPr id="68" name="Shape 6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t page">
  <p:cSld name="Standart page">
    <p:spTree>
      <p:nvGrpSpPr>
        <p:cNvPr id="69" name="Shape 69"/>
        <p:cNvGrpSpPr/>
        <p:nvPr/>
      </p:nvGrpSpPr>
      <p:grpSpPr>
        <a:xfrm>
          <a:off x="0" y="0"/>
          <a:ext cx="0" cy="0"/>
          <a:chOff x="0" y="0"/>
          <a:chExt cx="0" cy="0"/>
        </a:xfrm>
      </p:grpSpPr>
      <p:sp>
        <p:nvSpPr>
          <p:cNvPr id="70" name="Google Shape;70;p20"/>
          <p:cNvSpPr/>
          <p:nvPr>
            <p:ph idx="2" type="pic"/>
          </p:nvPr>
        </p:nvSpPr>
        <p:spPr>
          <a:xfrm>
            <a:off x="5064370" y="0"/>
            <a:ext cx="7127631" cy="6858000"/>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spTree>
      <p:nvGrpSpPr>
        <p:cNvPr id="14" name="Shape 14"/>
        <p:cNvGrpSpPr/>
        <p:nvPr/>
      </p:nvGrpSpPr>
      <p:grpSpPr>
        <a:xfrm>
          <a:off x="0" y="0"/>
          <a:ext cx="0" cy="0"/>
          <a:chOff x="0" y="0"/>
          <a:chExt cx="0" cy="0"/>
        </a:xfrm>
      </p:grpSpPr>
      <p:sp>
        <p:nvSpPr>
          <p:cNvPr id="15" name="Google Shape;15;p3"/>
          <p:cNvSpPr/>
          <p:nvPr>
            <p:ph idx="2" type="pic"/>
          </p:nvPr>
        </p:nvSpPr>
        <p:spPr>
          <a:xfrm>
            <a:off x="2829151" y="1754333"/>
            <a:ext cx="1730786" cy="1644650"/>
          </a:xfrm>
          <a:prstGeom prst="ellipse">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200"/>
              <a:buFont typeface="Arial"/>
              <a:buChar char="•"/>
              <a:defRPr b="0" i="0" sz="12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p:cSld name="Пустой слайд">
    <p:spTree>
      <p:nvGrpSpPr>
        <p:cNvPr id="71" name="Shape 71"/>
        <p:cNvGrpSpPr/>
        <p:nvPr/>
      </p:nvGrpSpPr>
      <p:grpSpPr>
        <a:xfrm>
          <a:off x="0" y="0"/>
          <a:ext cx="0" cy="0"/>
          <a:chOff x="0" y="0"/>
          <a:chExt cx="0" cy="0"/>
        </a:xfrm>
      </p:grpSpPr>
      <p:sp>
        <p:nvSpPr>
          <p:cNvPr id="72" name="Google Shape;72;p21"/>
          <p:cNvSpPr/>
          <p:nvPr>
            <p:ph idx="2" type="pic"/>
          </p:nvPr>
        </p:nvSpPr>
        <p:spPr>
          <a:xfrm>
            <a:off x="4107858" y="1601007"/>
            <a:ext cx="2779511" cy="2219669"/>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333"/>
              <a:buFont typeface="Arial"/>
              <a:buChar char="•"/>
              <a:defRPr b="0" i="0" sz="1333"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p:cSld name="Заголовок раздела">
    <p:spTree>
      <p:nvGrpSpPr>
        <p:cNvPr id="73" name="Shape 73"/>
        <p:cNvGrpSpPr/>
        <p:nvPr/>
      </p:nvGrpSpPr>
      <p:grpSpPr>
        <a:xfrm>
          <a:off x="0" y="0"/>
          <a:ext cx="0" cy="0"/>
          <a:chOff x="0" y="0"/>
          <a:chExt cx="0" cy="0"/>
        </a:xfrm>
      </p:grpSpPr>
      <p:sp>
        <p:nvSpPr>
          <p:cNvPr id="74" name="Google Shape;74;p22"/>
          <p:cNvSpPr/>
          <p:nvPr>
            <p:ph idx="2" type="pic"/>
          </p:nvPr>
        </p:nvSpPr>
        <p:spPr>
          <a:xfrm>
            <a:off x="5429596" y="2148277"/>
            <a:ext cx="1823265" cy="323333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333"/>
              <a:buFont typeface="Arial"/>
              <a:buNone/>
              <a:defRPr b="0" i="0" sz="1333"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75" name="Shape 75"/>
        <p:cNvGrpSpPr/>
        <p:nvPr/>
      </p:nvGrpSpPr>
      <p:grpSpPr>
        <a:xfrm>
          <a:off x="0" y="0"/>
          <a:ext cx="0" cy="0"/>
          <a:chOff x="0" y="0"/>
          <a:chExt cx="0" cy="0"/>
        </a:xfrm>
      </p:grpSpPr>
      <p:sp>
        <p:nvSpPr>
          <p:cNvPr id="76" name="Google Shape;76;p23"/>
          <p:cNvSpPr/>
          <p:nvPr>
            <p:ph idx="2" type="pic"/>
          </p:nvPr>
        </p:nvSpPr>
        <p:spPr>
          <a:xfrm>
            <a:off x="6835931" y="1624724"/>
            <a:ext cx="3755839" cy="41010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77" name="Shape 77"/>
        <p:cNvGrpSpPr/>
        <p:nvPr/>
      </p:nvGrpSpPr>
      <p:grpSpPr>
        <a:xfrm>
          <a:off x="0" y="0"/>
          <a:ext cx="0" cy="0"/>
          <a:chOff x="0" y="0"/>
          <a:chExt cx="0" cy="0"/>
        </a:xfrm>
      </p:grpSpPr>
      <p:sp>
        <p:nvSpPr>
          <p:cNvPr id="78" name="Google Shape;78;p24"/>
          <p:cNvSpPr/>
          <p:nvPr>
            <p:ph idx="2" type="pic"/>
          </p:nvPr>
        </p:nvSpPr>
        <p:spPr>
          <a:xfrm>
            <a:off x="1029763" y="1012548"/>
            <a:ext cx="4456173" cy="37639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79" name="Shape 79"/>
        <p:cNvGrpSpPr/>
        <p:nvPr/>
      </p:nvGrpSpPr>
      <p:grpSpPr>
        <a:xfrm>
          <a:off x="0" y="0"/>
          <a:ext cx="0" cy="0"/>
          <a:chOff x="0" y="0"/>
          <a:chExt cx="0" cy="0"/>
        </a:xfrm>
      </p:grpSpPr>
      <p:sp>
        <p:nvSpPr>
          <p:cNvPr id="80" name="Google Shape;80;p25"/>
          <p:cNvSpPr/>
          <p:nvPr>
            <p:ph idx="2" type="pic"/>
          </p:nvPr>
        </p:nvSpPr>
        <p:spPr>
          <a:xfrm>
            <a:off x="4012166" y="2147812"/>
            <a:ext cx="4228957" cy="237980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81" name="Shape 81"/>
        <p:cNvGrpSpPr/>
        <p:nvPr/>
      </p:nvGrpSpPr>
      <p:grpSpPr>
        <a:xfrm>
          <a:off x="0" y="0"/>
          <a:ext cx="0" cy="0"/>
          <a:chOff x="0" y="0"/>
          <a:chExt cx="0" cy="0"/>
        </a:xfrm>
      </p:grpSpPr>
      <p:sp>
        <p:nvSpPr>
          <p:cNvPr id="82" name="Google Shape;82;p26"/>
          <p:cNvSpPr/>
          <p:nvPr>
            <p:ph idx="2" type="pic"/>
          </p:nvPr>
        </p:nvSpPr>
        <p:spPr>
          <a:xfrm>
            <a:off x="7558928" y="-5699"/>
            <a:ext cx="4643120" cy="6871381"/>
          </a:xfrm>
          <a:prstGeom prst="rect">
            <a:avLst/>
          </a:prstGeom>
          <a:solidFill>
            <a:schemeClr val="lt1"/>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83" name="Shape 83"/>
        <p:cNvGrpSpPr/>
        <p:nvPr/>
      </p:nvGrpSpPr>
      <p:grpSpPr>
        <a:xfrm>
          <a:off x="0" y="0"/>
          <a:ext cx="0" cy="0"/>
          <a:chOff x="0" y="0"/>
          <a:chExt cx="0" cy="0"/>
        </a:xfrm>
      </p:grpSpPr>
      <p:sp>
        <p:nvSpPr>
          <p:cNvPr id="84" name="Google Shape;84;p27"/>
          <p:cNvSpPr/>
          <p:nvPr>
            <p:ph idx="2" type="pic"/>
          </p:nvPr>
        </p:nvSpPr>
        <p:spPr>
          <a:xfrm>
            <a:off x="0" y="0"/>
            <a:ext cx="6030913" cy="6858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p:cSld name="Заголовок и вертикальный текст">
    <p:spTree>
      <p:nvGrpSpPr>
        <p:cNvPr id="85" name="Shape 85"/>
        <p:cNvGrpSpPr/>
        <p:nvPr/>
      </p:nvGrpSpPr>
      <p:grpSpPr>
        <a:xfrm>
          <a:off x="0" y="0"/>
          <a:ext cx="0" cy="0"/>
          <a:chOff x="0" y="0"/>
          <a:chExt cx="0" cy="0"/>
        </a:xfrm>
      </p:grpSpPr>
      <p:sp>
        <p:nvSpPr>
          <p:cNvPr id="86" name="Google Shape;86;p28"/>
          <p:cNvSpPr/>
          <p:nvPr>
            <p:ph idx="2" type="pic"/>
          </p:nvPr>
        </p:nvSpPr>
        <p:spPr>
          <a:xfrm>
            <a:off x="6479117" y="0"/>
            <a:ext cx="5712883" cy="6858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67"/>
              </a:spcBef>
              <a:spcAft>
                <a:spcPts val="0"/>
              </a:spcAft>
              <a:buClr>
                <a:schemeClr val="lt1"/>
              </a:buClr>
              <a:buSzPts val="1333"/>
              <a:buFont typeface="Arial"/>
              <a:buNone/>
              <a:defRPr b="0" i="0" sz="1333"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87" name="Shape 87"/>
        <p:cNvGrpSpPr/>
        <p:nvPr/>
      </p:nvGrpSpPr>
      <p:grpSpPr>
        <a:xfrm>
          <a:off x="0" y="0"/>
          <a:ext cx="0" cy="0"/>
          <a:chOff x="0" y="0"/>
          <a:chExt cx="0" cy="0"/>
        </a:xfrm>
      </p:grpSpPr>
      <p:sp>
        <p:nvSpPr>
          <p:cNvPr id="88" name="Google Shape;88;p29"/>
          <p:cNvSpPr/>
          <p:nvPr>
            <p:ph idx="2" type="pic"/>
          </p:nvPr>
        </p:nvSpPr>
        <p:spPr>
          <a:xfrm>
            <a:off x="0" y="0"/>
            <a:ext cx="7064188" cy="4312024"/>
          </a:xfrm>
          <a:prstGeom prst="rect">
            <a:avLst/>
          </a:prstGeom>
          <a:solidFill>
            <a:srgbClr val="FCF2D1"/>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200"/>
              <a:buFont typeface="Arial"/>
              <a:buChar char="•"/>
              <a:defRPr b="0" i="0" sz="12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89" name="Shape 89"/>
        <p:cNvGrpSpPr/>
        <p:nvPr/>
      </p:nvGrpSpPr>
      <p:grpSpPr>
        <a:xfrm>
          <a:off x="0" y="0"/>
          <a:ext cx="0" cy="0"/>
          <a:chOff x="0" y="0"/>
          <a:chExt cx="0" cy="0"/>
        </a:xfrm>
      </p:grpSpPr>
      <p:sp>
        <p:nvSpPr>
          <p:cNvPr id="90" name="Google Shape;90;p30"/>
          <p:cNvSpPr/>
          <p:nvPr>
            <p:ph idx="2" type="pic"/>
          </p:nvPr>
        </p:nvSpPr>
        <p:spPr>
          <a:xfrm>
            <a:off x="8289925" y="-444500"/>
            <a:ext cx="4530725" cy="4775200"/>
          </a:xfrm>
          <a:prstGeom prst="rect">
            <a:avLst/>
          </a:prstGeom>
          <a:solidFill>
            <a:srgbClr val="FCF2D1"/>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 name="Shape 16"/>
        <p:cNvGrpSpPr/>
        <p:nvPr/>
      </p:nvGrpSpPr>
      <p:grpSpPr>
        <a:xfrm>
          <a:off x="0" y="0"/>
          <a:ext cx="0" cy="0"/>
          <a:chOff x="0" y="0"/>
          <a:chExt cx="0" cy="0"/>
        </a:xfrm>
      </p:grpSpPr>
      <p:sp>
        <p:nvSpPr>
          <p:cNvPr id="17" name="Google Shape;17;p4"/>
          <p:cNvSpPr/>
          <p:nvPr>
            <p:ph idx="2" type="pic"/>
          </p:nvPr>
        </p:nvSpPr>
        <p:spPr>
          <a:xfrm>
            <a:off x="4464052" y="0"/>
            <a:ext cx="3152990" cy="6858000"/>
          </a:xfrm>
          <a:prstGeom prst="rect">
            <a:avLst/>
          </a:prstGeom>
          <a:solidFill>
            <a:srgbClr val="2C3C4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133"/>
              <a:buFont typeface="Arial"/>
              <a:buChar char="•"/>
              <a:defRPr b="0" i="0" sz="2133" u="none" cap="none" strike="noStrike">
                <a:solidFill>
                  <a:schemeClr val="lt1"/>
                </a:solidFill>
                <a:latin typeface="Tahoma"/>
                <a:ea typeface="Tahoma"/>
                <a:cs typeface="Tahoma"/>
                <a:sym typeface="Tahoma"/>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91" name="Shape 91"/>
        <p:cNvGrpSpPr/>
        <p:nvPr/>
      </p:nvGrpSpPr>
      <p:grpSpPr>
        <a:xfrm>
          <a:off x="0" y="0"/>
          <a:ext cx="0" cy="0"/>
          <a:chOff x="0" y="0"/>
          <a:chExt cx="0" cy="0"/>
        </a:xfrm>
      </p:grpSpPr>
      <p:sp>
        <p:nvSpPr>
          <p:cNvPr id="92" name="Google Shape;92;p31"/>
          <p:cNvSpPr/>
          <p:nvPr>
            <p:ph idx="2" type="pic"/>
          </p:nvPr>
        </p:nvSpPr>
        <p:spPr>
          <a:xfrm>
            <a:off x="1713634" y="841809"/>
            <a:ext cx="4349750" cy="4794250"/>
          </a:xfrm>
          <a:prstGeom prst="rect">
            <a:avLst/>
          </a:prstGeom>
          <a:solidFill>
            <a:srgbClr val="FCF2D1"/>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93" name="Shape 93"/>
        <p:cNvGrpSpPr/>
        <p:nvPr/>
      </p:nvGrpSpPr>
      <p:grpSpPr>
        <a:xfrm>
          <a:off x="0" y="0"/>
          <a:ext cx="0" cy="0"/>
          <a:chOff x="0" y="0"/>
          <a:chExt cx="0" cy="0"/>
        </a:xfrm>
      </p:grpSpPr>
      <p:sp>
        <p:nvSpPr>
          <p:cNvPr id="94" name="Google Shape;94;p32"/>
          <p:cNvSpPr/>
          <p:nvPr>
            <p:ph idx="2" type="pic"/>
          </p:nvPr>
        </p:nvSpPr>
        <p:spPr>
          <a:xfrm>
            <a:off x="4873841" y="0"/>
            <a:ext cx="3187852" cy="6858000"/>
          </a:xfrm>
          <a:prstGeom prst="rect">
            <a:avLst/>
          </a:prstGeom>
          <a:solidFill>
            <a:srgbClr val="A5A5A5"/>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95" name="Google Shape;95;p32"/>
          <p:cNvSpPr/>
          <p:nvPr>
            <p:ph idx="3" type="pic"/>
          </p:nvPr>
        </p:nvSpPr>
        <p:spPr>
          <a:xfrm>
            <a:off x="8272311" y="0"/>
            <a:ext cx="3187852" cy="2859824"/>
          </a:xfrm>
          <a:prstGeom prst="rect">
            <a:avLst/>
          </a:prstGeom>
          <a:solidFill>
            <a:srgbClr val="A5A5A5"/>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96" name="Google Shape;96;p32"/>
          <p:cNvSpPr/>
          <p:nvPr>
            <p:ph idx="4" type="pic"/>
          </p:nvPr>
        </p:nvSpPr>
        <p:spPr>
          <a:xfrm>
            <a:off x="8272311" y="3054578"/>
            <a:ext cx="3187852" cy="3803422"/>
          </a:xfrm>
          <a:prstGeom prst="rect">
            <a:avLst/>
          </a:prstGeom>
          <a:solidFill>
            <a:srgbClr val="A5A5A5"/>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97" name="Shape 97"/>
        <p:cNvGrpSpPr/>
        <p:nvPr/>
      </p:nvGrpSpPr>
      <p:grpSpPr>
        <a:xfrm>
          <a:off x="0" y="0"/>
          <a:ext cx="0" cy="0"/>
          <a:chOff x="0" y="0"/>
          <a:chExt cx="0" cy="0"/>
        </a:xfrm>
      </p:grpSpPr>
      <p:sp>
        <p:nvSpPr>
          <p:cNvPr id="98" name="Google Shape;98;p33"/>
          <p:cNvSpPr/>
          <p:nvPr>
            <p:ph idx="2" type="pic"/>
          </p:nvPr>
        </p:nvSpPr>
        <p:spPr>
          <a:xfrm>
            <a:off x="3275305" y="638468"/>
            <a:ext cx="2526983" cy="2779436"/>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99" name="Google Shape;99;p33"/>
          <p:cNvSpPr/>
          <p:nvPr>
            <p:ph idx="3" type="pic"/>
          </p:nvPr>
        </p:nvSpPr>
        <p:spPr>
          <a:xfrm>
            <a:off x="5802288" y="638468"/>
            <a:ext cx="2542147" cy="2779436"/>
          </a:xfrm>
          <a:prstGeom prst="rect">
            <a:avLst/>
          </a:prstGeom>
          <a:solidFill>
            <a:srgbClr val="D8D8D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00" name="Google Shape;100;p33"/>
          <p:cNvSpPr/>
          <p:nvPr>
            <p:ph idx="4" type="pic"/>
          </p:nvPr>
        </p:nvSpPr>
        <p:spPr>
          <a:xfrm>
            <a:off x="3272931" y="3417904"/>
            <a:ext cx="2529357" cy="2800627"/>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01" name="Google Shape;101;p33"/>
          <p:cNvSpPr/>
          <p:nvPr>
            <p:ph idx="5" type="pic"/>
          </p:nvPr>
        </p:nvSpPr>
        <p:spPr>
          <a:xfrm>
            <a:off x="5802288" y="3417904"/>
            <a:ext cx="2542147" cy="2800627"/>
          </a:xfrm>
          <a:prstGeom prst="rect">
            <a:avLst/>
          </a:prstGeom>
          <a:solidFill>
            <a:srgbClr val="D8D8D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02" name="Google Shape;102;p33"/>
          <p:cNvSpPr/>
          <p:nvPr>
            <p:ph idx="6" type="pic"/>
          </p:nvPr>
        </p:nvSpPr>
        <p:spPr>
          <a:xfrm>
            <a:off x="759255" y="638468"/>
            <a:ext cx="2513676" cy="2779436"/>
          </a:xfrm>
          <a:prstGeom prst="rect">
            <a:avLst/>
          </a:prstGeom>
          <a:solidFill>
            <a:srgbClr val="D8D8D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03" name="Google Shape;103;p33"/>
          <p:cNvSpPr/>
          <p:nvPr>
            <p:ph idx="7" type="pic"/>
          </p:nvPr>
        </p:nvSpPr>
        <p:spPr>
          <a:xfrm>
            <a:off x="759255" y="3417904"/>
            <a:ext cx="2513676" cy="2800627"/>
          </a:xfrm>
          <a:prstGeom prst="rect">
            <a:avLst/>
          </a:prstGeom>
          <a:solidFill>
            <a:srgbClr val="D8D8D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104" name="Shape 104"/>
        <p:cNvGrpSpPr/>
        <p:nvPr/>
      </p:nvGrpSpPr>
      <p:grpSpPr>
        <a:xfrm>
          <a:off x="0" y="0"/>
          <a:ext cx="0" cy="0"/>
          <a:chOff x="0" y="0"/>
          <a:chExt cx="0" cy="0"/>
        </a:xfrm>
      </p:grpSpPr>
      <p:sp>
        <p:nvSpPr>
          <p:cNvPr id="105" name="Google Shape;105;p34"/>
          <p:cNvSpPr/>
          <p:nvPr>
            <p:ph idx="2" type="pic"/>
          </p:nvPr>
        </p:nvSpPr>
        <p:spPr>
          <a:xfrm>
            <a:off x="9672000" y="0"/>
            <a:ext cx="2520000" cy="3417888"/>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06" name="Google Shape;106;p34"/>
          <p:cNvSpPr/>
          <p:nvPr>
            <p:ph idx="3" type="pic"/>
          </p:nvPr>
        </p:nvSpPr>
        <p:spPr>
          <a:xfrm>
            <a:off x="9672000" y="3417888"/>
            <a:ext cx="2520000" cy="3440112"/>
          </a:xfrm>
          <a:prstGeom prst="rect">
            <a:avLst/>
          </a:prstGeom>
          <a:solidFill>
            <a:srgbClr val="FCECE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07" name="Google Shape;107;p34"/>
          <p:cNvSpPr/>
          <p:nvPr>
            <p:ph idx="4" type="pic"/>
          </p:nvPr>
        </p:nvSpPr>
        <p:spPr>
          <a:xfrm>
            <a:off x="7152000" y="0"/>
            <a:ext cx="2520000" cy="3417888"/>
          </a:xfrm>
          <a:prstGeom prst="rect">
            <a:avLst/>
          </a:prstGeom>
          <a:solidFill>
            <a:srgbClr val="FCECE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08" name="Google Shape;108;p34"/>
          <p:cNvSpPr/>
          <p:nvPr>
            <p:ph idx="5" type="pic"/>
          </p:nvPr>
        </p:nvSpPr>
        <p:spPr>
          <a:xfrm>
            <a:off x="7152000" y="3417888"/>
            <a:ext cx="2520000" cy="3440112"/>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09" name="Google Shape;109;p34"/>
          <p:cNvSpPr/>
          <p:nvPr>
            <p:ph idx="6" type="pic"/>
          </p:nvPr>
        </p:nvSpPr>
        <p:spPr>
          <a:xfrm>
            <a:off x="4630655" y="0"/>
            <a:ext cx="2520000" cy="3417888"/>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10" name="Google Shape;110;p34"/>
          <p:cNvSpPr/>
          <p:nvPr>
            <p:ph idx="7" type="pic"/>
          </p:nvPr>
        </p:nvSpPr>
        <p:spPr>
          <a:xfrm>
            <a:off x="4630655" y="3417888"/>
            <a:ext cx="2520000" cy="3440112"/>
          </a:xfrm>
          <a:prstGeom prst="rect">
            <a:avLst/>
          </a:prstGeom>
          <a:solidFill>
            <a:srgbClr val="FCECE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111" name="Shape 111"/>
        <p:cNvGrpSpPr/>
        <p:nvPr/>
      </p:nvGrpSpPr>
      <p:grpSpPr>
        <a:xfrm>
          <a:off x="0" y="0"/>
          <a:ext cx="0" cy="0"/>
          <a:chOff x="0" y="0"/>
          <a:chExt cx="0" cy="0"/>
        </a:xfrm>
      </p:grpSpPr>
      <p:sp>
        <p:nvSpPr>
          <p:cNvPr id="112" name="Google Shape;112;p35"/>
          <p:cNvSpPr/>
          <p:nvPr>
            <p:ph idx="2" type="pic"/>
          </p:nvPr>
        </p:nvSpPr>
        <p:spPr>
          <a:xfrm>
            <a:off x="5041345" y="0"/>
            <a:ext cx="2520000" cy="3417888"/>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13" name="Google Shape;113;p35"/>
          <p:cNvSpPr/>
          <p:nvPr>
            <p:ph idx="3" type="pic"/>
          </p:nvPr>
        </p:nvSpPr>
        <p:spPr>
          <a:xfrm>
            <a:off x="5041345" y="3417888"/>
            <a:ext cx="2520000" cy="3440112"/>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14" name="Google Shape;114;p35"/>
          <p:cNvSpPr/>
          <p:nvPr>
            <p:ph idx="4" type="pic"/>
          </p:nvPr>
        </p:nvSpPr>
        <p:spPr>
          <a:xfrm>
            <a:off x="2521345" y="0"/>
            <a:ext cx="2520000" cy="3417888"/>
          </a:xfrm>
          <a:prstGeom prst="rect">
            <a:avLst/>
          </a:prstGeom>
          <a:solidFill>
            <a:srgbClr val="BFBFBF"/>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15" name="Google Shape;115;p35"/>
          <p:cNvSpPr/>
          <p:nvPr>
            <p:ph idx="5" type="pic"/>
          </p:nvPr>
        </p:nvSpPr>
        <p:spPr>
          <a:xfrm>
            <a:off x="2521345" y="3417888"/>
            <a:ext cx="2520000" cy="3440112"/>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16" name="Google Shape;116;p35"/>
          <p:cNvSpPr/>
          <p:nvPr>
            <p:ph idx="6" type="pic"/>
          </p:nvPr>
        </p:nvSpPr>
        <p:spPr>
          <a:xfrm>
            <a:off x="0" y="0"/>
            <a:ext cx="2520000" cy="3417888"/>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17" name="Google Shape;117;p35"/>
          <p:cNvSpPr/>
          <p:nvPr>
            <p:ph idx="7" type="pic"/>
          </p:nvPr>
        </p:nvSpPr>
        <p:spPr>
          <a:xfrm>
            <a:off x="0" y="3417888"/>
            <a:ext cx="2520000" cy="3440112"/>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18" name="Shape 118"/>
        <p:cNvGrpSpPr/>
        <p:nvPr/>
      </p:nvGrpSpPr>
      <p:grpSpPr>
        <a:xfrm>
          <a:off x="0" y="0"/>
          <a:ext cx="0" cy="0"/>
          <a:chOff x="0" y="0"/>
          <a:chExt cx="0" cy="0"/>
        </a:xfrm>
      </p:grpSpPr>
      <p:sp>
        <p:nvSpPr>
          <p:cNvPr id="119" name="Google Shape;119;p36"/>
          <p:cNvSpPr/>
          <p:nvPr>
            <p:ph idx="2" type="pic"/>
          </p:nvPr>
        </p:nvSpPr>
        <p:spPr>
          <a:xfrm>
            <a:off x="7203289" y="2509937"/>
            <a:ext cx="2093817" cy="2692401"/>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20" name="Google Shape;120;p36"/>
          <p:cNvSpPr/>
          <p:nvPr>
            <p:ph idx="3" type="pic"/>
          </p:nvPr>
        </p:nvSpPr>
        <p:spPr>
          <a:xfrm>
            <a:off x="9288370" y="2509937"/>
            <a:ext cx="2167127" cy="2692401"/>
          </a:xfrm>
          <a:prstGeom prst="rect">
            <a:avLst/>
          </a:prstGeom>
          <a:solidFill>
            <a:srgbClr val="D8D8D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21" name="Google Shape;121;p36"/>
          <p:cNvSpPr/>
          <p:nvPr>
            <p:ph idx="4" type="pic"/>
          </p:nvPr>
        </p:nvSpPr>
        <p:spPr>
          <a:xfrm>
            <a:off x="5042606" y="2509937"/>
            <a:ext cx="2160683" cy="2692401"/>
          </a:xfrm>
          <a:prstGeom prst="rect">
            <a:avLst/>
          </a:prstGeom>
          <a:solidFill>
            <a:srgbClr val="D8D8D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22" name="Google Shape;122;p36"/>
          <p:cNvSpPr/>
          <p:nvPr>
            <p:ph idx="5" type="pic"/>
          </p:nvPr>
        </p:nvSpPr>
        <p:spPr>
          <a:xfrm>
            <a:off x="2881923" y="2509937"/>
            <a:ext cx="2160683" cy="2692401"/>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23" name="Google Shape;123;p36"/>
          <p:cNvSpPr/>
          <p:nvPr>
            <p:ph idx="6" type="pic"/>
          </p:nvPr>
        </p:nvSpPr>
        <p:spPr>
          <a:xfrm>
            <a:off x="740575" y="2509937"/>
            <a:ext cx="2154239" cy="2692401"/>
          </a:xfrm>
          <a:prstGeom prst="rect">
            <a:avLst/>
          </a:prstGeom>
          <a:solidFill>
            <a:srgbClr val="D8D8D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124" name="Shape 124"/>
        <p:cNvGrpSpPr/>
        <p:nvPr/>
      </p:nvGrpSpPr>
      <p:grpSpPr>
        <a:xfrm>
          <a:off x="0" y="0"/>
          <a:ext cx="0" cy="0"/>
          <a:chOff x="0" y="0"/>
          <a:chExt cx="0" cy="0"/>
        </a:xfrm>
      </p:grpSpPr>
      <p:sp>
        <p:nvSpPr>
          <p:cNvPr id="125" name="Google Shape;125;p37"/>
          <p:cNvSpPr/>
          <p:nvPr>
            <p:ph idx="2" type="pic"/>
          </p:nvPr>
        </p:nvSpPr>
        <p:spPr>
          <a:xfrm>
            <a:off x="100013" y="0"/>
            <a:ext cx="4030662" cy="3430588"/>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26" name="Google Shape;126;p37"/>
          <p:cNvSpPr/>
          <p:nvPr>
            <p:ph idx="3" type="pic"/>
          </p:nvPr>
        </p:nvSpPr>
        <p:spPr>
          <a:xfrm>
            <a:off x="100013" y="3431011"/>
            <a:ext cx="4030662" cy="3430588"/>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27" name="Google Shape;127;p37"/>
          <p:cNvSpPr/>
          <p:nvPr>
            <p:ph idx="4" type="pic"/>
          </p:nvPr>
        </p:nvSpPr>
        <p:spPr>
          <a:xfrm>
            <a:off x="4130475" y="0"/>
            <a:ext cx="4030662" cy="3430588"/>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28" name="Google Shape;128;p37"/>
          <p:cNvSpPr/>
          <p:nvPr>
            <p:ph idx="5" type="pic"/>
          </p:nvPr>
        </p:nvSpPr>
        <p:spPr>
          <a:xfrm>
            <a:off x="4130475" y="3431011"/>
            <a:ext cx="4030662" cy="3430588"/>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29" name="Google Shape;129;p37"/>
          <p:cNvSpPr/>
          <p:nvPr>
            <p:ph idx="6" type="pic"/>
          </p:nvPr>
        </p:nvSpPr>
        <p:spPr>
          <a:xfrm>
            <a:off x="8161338" y="0"/>
            <a:ext cx="4030662" cy="3430588"/>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30" name="Google Shape;130;p37"/>
          <p:cNvSpPr/>
          <p:nvPr>
            <p:ph idx="7" type="pic"/>
          </p:nvPr>
        </p:nvSpPr>
        <p:spPr>
          <a:xfrm>
            <a:off x="8161338" y="3431011"/>
            <a:ext cx="4030662" cy="3430588"/>
          </a:xfrm>
          <a:prstGeom prst="rect">
            <a:avLst/>
          </a:prstGeom>
          <a:solidFill>
            <a:srgbClr val="FEFEF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131" name="Shape 131"/>
        <p:cNvGrpSpPr/>
        <p:nvPr/>
      </p:nvGrpSpPr>
      <p:grpSpPr>
        <a:xfrm>
          <a:off x="0" y="0"/>
          <a:ext cx="0" cy="0"/>
          <a:chOff x="0" y="0"/>
          <a:chExt cx="0" cy="0"/>
        </a:xfrm>
      </p:grpSpPr>
      <p:sp>
        <p:nvSpPr>
          <p:cNvPr id="132" name="Google Shape;132;p38"/>
          <p:cNvSpPr/>
          <p:nvPr>
            <p:ph idx="2" type="pic"/>
          </p:nvPr>
        </p:nvSpPr>
        <p:spPr>
          <a:xfrm>
            <a:off x="6058629" y="1098984"/>
            <a:ext cx="1548000" cy="1548000"/>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33" name="Google Shape;133;p38"/>
          <p:cNvSpPr/>
          <p:nvPr>
            <p:ph idx="3" type="pic"/>
          </p:nvPr>
        </p:nvSpPr>
        <p:spPr>
          <a:xfrm>
            <a:off x="7607739" y="1098984"/>
            <a:ext cx="1548000" cy="1548000"/>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34" name="Google Shape;134;p38"/>
          <p:cNvSpPr/>
          <p:nvPr>
            <p:ph idx="4" type="pic"/>
          </p:nvPr>
        </p:nvSpPr>
        <p:spPr>
          <a:xfrm>
            <a:off x="9155739" y="1098984"/>
            <a:ext cx="1548000" cy="1548000"/>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35" name="Google Shape;135;p38"/>
          <p:cNvSpPr/>
          <p:nvPr>
            <p:ph idx="5" type="pic"/>
          </p:nvPr>
        </p:nvSpPr>
        <p:spPr>
          <a:xfrm>
            <a:off x="6057519" y="2643663"/>
            <a:ext cx="1548000" cy="1548000"/>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36" name="Google Shape;136;p38"/>
          <p:cNvSpPr/>
          <p:nvPr>
            <p:ph idx="6" type="pic"/>
          </p:nvPr>
        </p:nvSpPr>
        <p:spPr>
          <a:xfrm>
            <a:off x="7606629" y="2643663"/>
            <a:ext cx="1548000" cy="1548000"/>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37" name="Google Shape;137;p38"/>
          <p:cNvSpPr/>
          <p:nvPr>
            <p:ph idx="7" type="pic"/>
          </p:nvPr>
        </p:nvSpPr>
        <p:spPr>
          <a:xfrm>
            <a:off x="9154629" y="2643663"/>
            <a:ext cx="1548000" cy="1548000"/>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38" name="Google Shape;138;p38"/>
          <p:cNvSpPr/>
          <p:nvPr>
            <p:ph idx="8" type="pic"/>
          </p:nvPr>
        </p:nvSpPr>
        <p:spPr>
          <a:xfrm>
            <a:off x="6057519" y="4192021"/>
            <a:ext cx="1548000" cy="1548000"/>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39" name="Google Shape;139;p38"/>
          <p:cNvSpPr/>
          <p:nvPr>
            <p:ph idx="9" type="pic"/>
          </p:nvPr>
        </p:nvSpPr>
        <p:spPr>
          <a:xfrm>
            <a:off x="7606629" y="4192021"/>
            <a:ext cx="1548000" cy="1548000"/>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40" name="Google Shape;140;p38"/>
          <p:cNvSpPr/>
          <p:nvPr>
            <p:ph idx="13" type="pic"/>
          </p:nvPr>
        </p:nvSpPr>
        <p:spPr>
          <a:xfrm>
            <a:off x="9154629" y="4192021"/>
            <a:ext cx="1548000" cy="1548000"/>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1"/>
              </a:buClr>
              <a:buSzPts val="1400"/>
              <a:buFont typeface="Arial"/>
              <a:buChar char="•"/>
              <a:defRPr b="0" i="0" sz="1400" u="none" cap="none" strike="noStrike">
                <a:solidFill>
                  <a:schemeClr val="accen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41" name="Shape 141"/>
        <p:cNvGrpSpPr/>
        <p:nvPr/>
      </p:nvGrpSpPr>
      <p:grpSpPr>
        <a:xfrm>
          <a:off x="0" y="0"/>
          <a:ext cx="0" cy="0"/>
          <a:chOff x="0" y="0"/>
          <a:chExt cx="0" cy="0"/>
        </a:xfrm>
      </p:grpSpPr>
      <p:sp>
        <p:nvSpPr>
          <p:cNvPr id="142" name="Google Shape;142;p39"/>
          <p:cNvSpPr/>
          <p:nvPr>
            <p:ph idx="2" type="pic"/>
          </p:nvPr>
        </p:nvSpPr>
        <p:spPr>
          <a:xfrm>
            <a:off x="1930399" y="1717600"/>
            <a:ext cx="1715929" cy="1715929"/>
          </a:xfrm>
          <a:prstGeom prst="ellipse">
            <a:avLst/>
          </a:prstGeom>
          <a:solidFill>
            <a:srgbClr val="E5E5E5"/>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43" name="Google Shape;143;p39"/>
          <p:cNvSpPr/>
          <p:nvPr>
            <p:ph idx="3" type="pic"/>
          </p:nvPr>
        </p:nvSpPr>
        <p:spPr>
          <a:xfrm>
            <a:off x="5238035" y="1717599"/>
            <a:ext cx="1715929" cy="1715929"/>
          </a:xfrm>
          <a:prstGeom prst="ellipse">
            <a:avLst/>
          </a:prstGeom>
          <a:solidFill>
            <a:srgbClr val="E5E5E5"/>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144" name="Google Shape;144;p39"/>
          <p:cNvSpPr/>
          <p:nvPr>
            <p:ph idx="4" type="pic"/>
          </p:nvPr>
        </p:nvSpPr>
        <p:spPr>
          <a:xfrm>
            <a:off x="8608337" y="1717598"/>
            <a:ext cx="1715929" cy="1715929"/>
          </a:xfrm>
          <a:prstGeom prst="ellipse">
            <a:avLst/>
          </a:prstGeom>
          <a:solidFill>
            <a:srgbClr val="E5E5E5"/>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45" name="Shape 145"/>
        <p:cNvGrpSpPr/>
        <p:nvPr/>
      </p:nvGrpSpPr>
      <p:grpSpPr>
        <a:xfrm>
          <a:off x="0" y="0"/>
          <a:ext cx="0" cy="0"/>
          <a:chOff x="0" y="0"/>
          <a:chExt cx="0" cy="0"/>
        </a:xfrm>
      </p:grpSpPr>
      <p:sp>
        <p:nvSpPr>
          <p:cNvPr id="146" name="Google Shape;146;p40"/>
          <p:cNvSpPr/>
          <p:nvPr>
            <p:ph idx="2" type="pic"/>
          </p:nvPr>
        </p:nvSpPr>
        <p:spPr>
          <a:xfrm>
            <a:off x="0" y="0"/>
            <a:ext cx="5327651" cy="68580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18" name="Shape 18"/>
        <p:cNvGrpSpPr/>
        <p:nvPr/>
      </p:nvGrpSpPr>
      <p:grpSpPr>
        <a:xfrm>
          <a:off x="0" y="0"/>
          <a:ext cx="0" cy="0"/>
          <a:chOff x="0" y="0"/>
          <a:chExt cx="0" cy="0"/>
        </a:xfrm>
      </p:grpSpPr>
      <p:sp>
        <p:nvSpPr>
          <p:cNvPr id="19" name="Google Shape;19;p5"/>
          <p:cNvSpPr/>
          <p:nvPr>
            <p:ph idx="2" type="pic"/>
          </p:nvPr>
        </p:nvSpPr>
        <p:spPr>
          <a:xfrm>
            <a:off x="3798888" y="904875"/>
            <a:ext cx="4564062" cy="504348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47" name="Shape 147"/>
        <p:cNvGrpSpPr/>
        <p:nvPr/>
      </p:nvGrpSpPr>
      <p:grpSpPr>
        <a:xfrm>
          <a:off x="0" y="0"/>
          <a:ext cx="0" cy="0"/>
          <a:chOff x="0" y="0"/>
          <a:chExt cx="0" cy="0"/>
        </a:xfrm>
      </p:grpSpPr>
      <p:sp>
        <p:nvSpPr>
          <p:cNvPr id="148" name="Google Shape;148;p41"/>
          <p:cNvSpPr/>
          <p:nvPr>
            <p:ph idx="2" type="pic"/>
          </p:nvPr>
        </p:nvSpPr>
        <p:spPr>
          <a:xfrm>
            <a:off x="6120000" y="0"/>
            <a:ext cx="6139737" cy="68580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Заголовок и вертикальный текст">
  <p:cSld name="1_Заголовок и вертикальный текст">
    <p:spTree>
      <p:nvGrpSpPr>
        <p:cNvPr id="149" name="Shape 149"/>
        <p:cNvGrpSpPr/>
        <p:nvPr/>
      </p:nvGrpSpPr>
      <p:grpSpPr>
        <a:xfrm>
          <a:off x="0" y="0"/>
          <a:ext cx="0" cy="0"/>
          <a:chOff x="0" y="0"/>
          <a:chExt cx="0" cy="0"/>
        </a:xfrm>
      </p:grpSpPr>
      <p:sp>
        <p:nvSpPr>
          <p:cNvPr id="150" name="Google Shape;150;p42"/>
          <p:cNvSpPr/>
          <p:nvPr>
            <p:ph idx="2" type="pic"/>
          </p:nvPr>
        </p:nvSpPr>
        <p:spPr>
          <a:xfrm>
            <a:off x="4079776" y="0"/>
            <a:ext cx="8112224" cy="68701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67"/>
              </a:spcBef>
              <a:spcAft>
                <a:spcPts val="0"/>
              </a:spcAft>
              <a:buClr>
                <a:schemeClr val="lt1"/>
              </a:buClr>
              <a:buSzPts val="1333"/>
              <a:buFont typeface="Arial"/>
              <a:buNone/>
              <a:defRPr b="0" i="0" sz="1333"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20" name="Shape 20"/>
        <p:cNvGrpSpPr/>
        <p:nvPr/>
      </p:nvGrpSpPr>
      <p:grpSpPr>
        <a:xfrm>
          <a:off x="0" y="0"/>
          <a:ext cx="0" cy="0"/>
          <a:chOff x="0" y="0"/>
          <a:chExt cx="0" cy="0"/>
        </a:xfrm>
      </p:grpSpPr>
      <p:sp>
        <p:nvSpPr>
          <p:cNvPr id="21" name="Google Shape;21;p6"/>
          <p:cNvSpPr/>
          <p:nvPr>
            <p:ph idx="2" type="pic"/>
          </p:nvPr>
        </p:nvSpPr>
        <p:spPr>
          <a:xfrm>
            <a:off x="5805488" y="0"/>
            <a:ext cx="6386512" cy="6866878"/>
          </a:xfrm>
          <a:prstGeom prst="rect">
            <a:avLst/>
          </a:prstGeom>
          <a:solidFill>
            <a:srgbClr val="2C3C4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Vertical Title and Text">
  <p:cSld name="2_Vertical Title and Text">
    <p:spTree>
      <p:nvGrpSpPr>
        <p:cNvPr id="22" name="Shape 22"/>
        <p:cNvGrpSpPr/>
        <p:nvPr/>
      </p:nvGrpSpPr>
      <p:grpSpPr>
        <a:xfrm>
          <a:off x="0" y="0"/>
          <a:ext cx="0" cy="0"/>
          <a:chOff x="0" y="0"/>
          <a:chExt cx="0" cy="0"/>
        </a:xfrm>
      </p:grpSpPr>
      <p:sp>
        <p:nvSpPr>
          <p:cNvPr id="23" name="Google Shape;23;p7"/>
          <p:cNvSpPr/>
          <p:nvPr>
            <p:ph idx="2" type="pic"/>
          </p:nvPr>
        </p:nvSpPr>
        <p:spPr>
          <a:xfrm>
            <a:off x="1583266" y="1797051"/>
            <a:ext cx="4224867" cy="4224867"/>
          </a:xfrm>
          <a:prstGeom prst="ellipse">
            <a:avLst/>
          </a:prstGeom>
          <a:solidFill>
            <a:srgbClr val="2C3C4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4" name="Shape 24"/>
        <p:cNvGrpSpPr/>
        <p:nvPr/>
      </p:nvGrpSpPr>
      <p:grpSpPr>
        <a:xfrm>
          <a:off x="0" y="0"/>
          <a:ext cx="0" cy="0"/>
          <a:chOff x="0" y="0"/>
          <a:chExt cx="0" cy="0"/>
        </a:xfrm>
      </p:grpSpPr>
      <p:sp>
        <p:nvSpPr>
          <p:cNvPr id="25" name="Google Shape;25;p8"/>
          <p:cNvSpPr/>
          <p:nvPr>
            <p:ph idx="2" type="pic"/>
          </p:nvPr>
        </p:nvSpPr>
        <p:spPr>
          <a:xfrm>
            <a:off x="0" y="0"/>
            <a:ext cx="4056063" cy="3429000"/>
          </a:xfrm>
          <a:prstGeom prst="rect">
            <a:avLst/>
          </a:prstGeom>
          <a:solidFill>
            <a:srgbClr val="2C3C4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400"/>
              <a:buFont typeface="Arial"/>
              <a:buChar char="•"/>
              <a:defRPr b="0" i="0" sz="14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26" name="Google Shape;26;p8"/>
          <p:cNvSpPr/>
          <p:nvPr>
            <p:ph idx="3" type="pic"/>
          </p:nvPr>
        </p:nvSpPr>
        <p:spPr>
          <a:xfrm>
            <a:off x="4076860" y="3428998"/>
            <a:ext cx="4038280" cy="3429000"/>
          </a:xfrm>
          <a:prstGeom prst="rect">
            <a:avLst/>
          </a:prstGeom>
          <a:solidFill>
            <a:srgbClr val="2C3C4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400"/>
              <a:buFont typeface="Arial"/>
              <a:buChar char="•"/>
              <a:defRPr b="0" i="0" sz="14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27" name="Google Shape;27;p8"/>
          <p:cNvSpPr/>
          <p:nvPr>
            <p:ph idx="4" type="pic"/>
          </p:nvPr>
        </p:nvSpPr>
        <p:spPr>
          <a:xfrm>
            <a:off x="8118845" y="0"/>
            <a:ext cx="4056063" cy="3429000"/>
          </a:xfrm>
          <a:prstGeom prst="rect">
            <a:avLst/>
          </a:prstGeom>
          <a:solidFill>
            <a:srgbClr val="2C3C48"/>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400"/>
              <a:buFont typeface="Arial"/>
              <a:buChar char="•"/>
              <a:defRPr b="0" i="0" sz="14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Title Slide">
  <p:cSld name="55_Title Slide">
    <p:spTree>
      <p:nvGrpSpPr>
        <p:cNvPr id="28" name="Shape 28"/>
        <p:cNvGrpSpPr/>
        <p:nvPr/>
      </p:nvGrpSpPr>
      <p:grpSpPr>
        <a:xfrm>
          <a:off x="0" y="0"/>
          <a:ext cx="0" cy="0"/>
          <a:chOff x="0" y="0"/>
          <a:chExt cx="0" cy="0"/>
        </a:xfrm>
      </p:grpSpPr>
      <p:sp>
        <p:nvSpPr>
          <p:cNvPr id="29" name="Google Shape;29;p9"/>
          <p:cNvSpPr/>
          <p:nvPr>
            <p:ph idx="2" type="pic"/>
          </p:nvPr>
        </p:nvSpPr>
        <p:spPr>
          <a:xfrm>
            <a:off x="0" y="0"/>
            <a:ext cx="6096000" cy="6858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30" name="Shape 30"/>
        <p:cNvGrpSpPr/>
        <p:nvPr/>
      </p:nvGrpSpPr>
      <p:grpSpPr>
        <a:xfrm>
          <a:off x="0" y="0"/>
          <a:ext cx="0" cy="0"/>
          <a:chOff x="0" y="0"/>
          <a:chExt cx="0" cy="0"/>
        </a:xfrm>
      </p:grpSpPr>
      <p:sp>
        <p:nvSpPr>
          <p:cNvPr id="31" name="Google Shape;31;p10"/>
          <p:cNvSpPr/>
          <p:nvPr>
            <p:ph idx="2" type="pic"/>
          </p:nvPr>
        </p:nvSpPr>
        <p:spPr>
          <a:xfrm>
            <a:off x="1798757" y="1857936"/>
            <a:ext cx="1512000" cy="1512000"/>
          </a:xfrm>
          <a:prstGeom prst="ellipse">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32" name="Google Shape;32;p10"/>
          <p:cNvSpPr/>
          <p:nvPr>
            <p:ph idx="3" type="pic"/>
          </p:nvPr>
        </p:nvSpPr>
        <p:spPr>
          <a:xfrm>
            <a:off x="4280482" y="1857936"/>
            <a:ext cx="1512000" cy="1512000"/>
          </a:xfrm>
          <a:prstGeom prst="ellipse">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33" name="Google Shape;33;p10"/>
          <p:cNvSpPr/>
          <p:nvPr>
            <p:ph idx="4" type="pic"/>
          </p:nvPr>
        </p:nvSpPr>
        <p:spPr>
          <a:xfrm>
            <a:off x="6766083" y="1867172"/>
            <a:ext cx="1512000" cy="1512000"/>
          </a:xfrm>
          <a:prstGeom prst="ellipse">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34" name="Google Shape;34;p10"/>
          <p:cNvSpPr/>
          <p:nvPr>
            <p:ph idx="5" type="pic"/>
          </p:nvPr>
        </p:nvSpPr>
        <p:spPr>
          <a:xfrm>
            <a:off x="9217054" y="1867172"/>
            <a:ext cx="1512000" cy="1512000"/>
          </a:xfrm>
          <a:prstGeom prst="ellipse">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1000"/>
              <a:buFont typeface="Arial"/>
              <a:buChar char="•"/>
              <a:defRPr b="0" i="0" sz="1000" u="none" cap="none" strike="noStrike">
                <a:solidFill>
                  <a:schemeClr val="lt1"/>
                </a:solidFill>
                <a:latin typeface="Montserrat"/>
                <a:ea typeface="Montserrat"/>
                <a:cs typeface="Montserrat"/>
                <a:sym typeface="Montserrat"/>
              </a:defRPr>
            </a:lvl1pPr>
            <a:lvl2pPr lvl="1" marR="0" rtl="0" algn="l">
              <a:lnSpc>
                <a:spcPct val="90000"/>
              </a:lnSpc>
              <a:spcBef>
                <a:spcPts val="501"/>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lvl="2" marR="0" rtl="0" algn="l">
              <a:lnSpc>
                <a:spcPct val="90000"/>
              </a:lnSpc>
              <a:spcBef>
                <a:spcPts val="501"/>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lvl="3"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lvl="4"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lvl="5"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lvl="6"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lvl="7"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lvl="8" marR="0" rtl="0" algn="l">
              <a:lnSpc>
                <a:spcPct val="90000"/>
              </a:lnSpc>
              <a:spcBef>
                <a:spcPts val="501"/>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20" Type="http://schemas.openxmlformats.org/officeDocument/2006/relationships/slideLayout" Target="../slideLayouts/slideLayout18.xml"/><Relationship Id="rId42" Type="http://schemas.openxmlformats.org/officeDocument/2006/relationships/slideLayout" Target="../slideLayouts/slideLayout40.xml"/><Relationship Id="rId41" Type="http://schemas.openxmlformats.org/officeDocument/2006/relationships/slideLayout" Target="../slideLayouts/slideLayout39.xml"/><Relationship Id="rId22" Type="http://schemas.openxmlformats.org/officeDocument/2006/relationships/slideLayout" Target="../slideLayouts/slideLayout20.xml"/><Relationship Id="rId44" Type="http://schemas.openxmlformats.org/officeDocument/2006/relationships/theme" Target="../theme/theme1.xml"/><Relationship Id="rId21" Type="http://schemas.openxmlformats.org/officeDocument/2006/relationships/slideLayout" Target="../slideLayouts/slideLayout19.xml"/><Relationship Id="rId43" Type="http://schemas.openxmlformats.org/officeDocument/2006/relationships/slideLayout" Target="../slideLayouts/slideLayout41.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1" Type="http://schemas.openxmlformats.org/officeDocument/2006/relationships/image" Target="../media/image36.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5" Type="http://schemas.openxmlformats.org/officeDocument/2006/relationships/slideLayout" Target="../slideLayouts/slideLayout3.xml"/><Relationship Id="rId6" Type="http://schemas.openxmlformats.org/officeDocument/2006/relationships/slideLayout" Target="../slideLayouts/slideLayout4.xml"/><Relationship Id="rId29" Type="http://schemas.openxmlformats.org/officeDocument/2006/relationships/slideLayout" Target="../slideLayouts/slideLayout27.xml"/><Relationship Id="rId7" Type="http://schemas.openxmlformats.org/officeDocument/2006/relationships/slideLayout" Target="../slideLayouts/slideLayout5.xml"/><Relationship Id="rId8" Type="http://schemas.openxmlformats.org/officeDocument/2006/relationships/slideLayout" Target="../slideLayouts/slideLayout6.xml"/><Relationship Id="rId31" Type="http://schemas.openxmlformats.org/officeDocument/2006/relationships/slideLayout" Target="../slideLayouts/slideLayout29.xml"/><Relationship Id="rId30" Type="http://schemas.openxmlformats.org/officeDocument/2006/relationships/slideLayout" Target="../slideLayouts/slideLayout28.xml"/><Relationship Id="rId11" Type="http://schemas.openxmlformats.org/officeDocument/2006/relationships/slideLayout" Target="../slideLayouts/slideLayout9.xml"/><Relationship Id="rId33" Type="http://schemas.openxmlformats.org/officeDocument/2006/relationships/slideLayout" Target="../slideLayouts/slideLayout31.xml"/><Relationship Id="rId10" Type="http://schemas.openxmlformats.org/officeDocument/2006/relationships/slideLayout" Target="../slideLayouts/slideLayout8.xml"/><Relationship Id="rId32" Type="http://schemas.openxmlformats.org/officeDocument/2006/relationships/slideLayout" Target="../slideLayouts/slideLayout30.xml"/><Relationship Id="rId13" Type="http://schemas.openxmlformats.org/officeDocument/2006/relationships/slideLayout" Target="../slideLayouts/slideLayout11.xml"/><Relationship Id="rId35" Type="http://schemas.openxmlformats.org/officeDocument/2006/relationships/slideLayout" Target="../slideLayouts/slideLayout33.xml"/><Relationship Id="rId12" Type="http://schemas.openxmlformats.org/officeDocument/2006/relationships/slideLayout" Target="../slideLayouts/slideLayout10.xml"/><Relationship Id="rId34" Type="http://schemas.openxmlformats.org/officeDocument/2006/relationships/slideLayout" Target="../slideLayouts/slideLayout32.xml"/><Relationship Id="rId15" Type="http://schemas.openxmlformats.org/officeDocument/2006/relationships/slideLayout" Target="../slideLayouts/slideLayout13.xml"/><Relationship Id="rId37" Type="http://schemas.openxmlformats.org/officeDocument/2006/relationships/slideLayout" Target="../slideLayouts/slideLayout35.xml"/><Relationship Id="rId14" Type="http://schemas.openxmlformats.org/officeDocument/2006/relationships/slideLayout" Target="../slideLayouts/slideLayout12.xml"/><Relationship Id="rId36" Type="http://schemas.openxmlformats.org/officeDocument/2006/relationships/slideLayout" Target="../slideLayouts/slideLayout34.xml"/><Relationship Id="rId17" Type="http://schemas.openxmlformats.org/officeDocument/2006/relationships/slideLayout" Target="../slideLayouts/slideLayout15.xml"/><Relationship Id="rId39" Type="http://schemas.openxmlformats.org/officeDocument/2006/relationships/slideLayout" Target="../slideLayouts/slideLayout37.xml"/><Relationship Id="rId16" Type="http://schemas.openxmlformats.org/officeDocument/2006/relationships/slideLayout" Target="../slideLayouts/slideLayout14.xml"/><Relationship Id="rId38" Type="http://schemas.openxmlformats.org/officeDocument/2006/relationships/slideLayout" Target="../slideLayouts/slideLayout36.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0" y="6345"/>
            <a:ext cx="12192000" cy="6845310"/>
          </a:xfrm>
          <a:prstGeom prst="rect">
            <a:avLst/>
          </a:prstGeom>
          <a:noFill/>
          <a:ln>
            <a:noFill/>
          </a:ln>
        </p:spPr>
      </p:pic>
      <p:pic>
        <p:nvPicPr>
          <p:cNvPr id="11" name="Google Shape;11;p1"/>
          <p:cNvPicPr preferRelativeResize="0"/>
          <p:nvPr/>
        </p:nvPicPr>
        <p:blipFill rotWithShape="1">
          <a:blip r:embed="rId2">
            <a:alphaModFix/>
          </a:blip>
          <a:srcRect b="0" l="7555" r="0" t="0"/>
          <a:stretch/>
        </p:blipFill>
        <p:spPr>
          <a:xfrm flipH="1">
            <a:off x="7217664" y="0"/>
            <a:ext cx="4974336" cy="53808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13.jpg"/><Relationship Id="rId6"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9.jpg"/><Relationship Id="rId6"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22.jpg"/><Relationship Id="rId6" Type="http://schemas.openxmlformats.org/officeDocument/2006/relationships/image" Target="../media/image20.jpg"/><Relationship Id="rId7"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1.jpg"/><Relationship Id="rId5"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40" Type="http://schemas.openxmlformats.org/officeDocument/2006/relationships/hyperlink" Target="https://pin.it/5wMRwLM" TargetMode="External"/><Relationship Id="rId42" Type="http://schemas.openxmlformats.org/officeDocument/2006/relationships/hyperlink" Target="https://pin.it/4WF2oGy" TargetMode="External"/><Relationship Id="rId41" Type="http://schemas.openxmlformats.org/officeDocument/2006/relationships/hyperlink" Target="https://pin.it/17LZZxk" TargetMode="External"/><Relationship Id="rId44" Type="http://schemas.openxmlformats.org/officeDocument/2006/relationships/hyperlink" Target="https://pin.it/blbW4Rk" TargetMode="External"/><Relationship Id="rId43" Type="http://schemas.openxmlformats.org/officeDocument/2006/relationships/hyperlink" Target="https://pin.it/Snd6ha2" TargetMode="External"/><Relationship Id="rId46" Type="http://schemas.openxmlformats.org/officeDocument/2006/relationships/hyperlink" Target="https://www.deviantart.com/0bo/art/THOR2-redsteam-2d-enviro-Vanaheim-Lv3-WIP01-412219104" TargetMode="External"/><Relationship Id="rId45" Type="http://schemas.openxmlformats.org/officeDocument/2006/relationships/hyperlink" Target="https://www.artstation.com/artwork/xz3Xw4" TargetMode="External"/><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hyperlink" Target="https://www.brianaraucci.com/writing/diversity-in-star-wars" TargetMode="External"/><Relationship Id="rId4" Type="http://schemas.openxmlformats.org/officeDocument/2006/relationships/hyperlink" Target="https://www.bossksbounty.com/films/every-lightsaber-color-in-star-wars" TargetMode="External"/><Relationship Id="rId9" Type="http://schemas.openxmlformats.org/officeDocument/2006/relationships/hyperlink" Target="https://pin.it/3eA61gE" TargetMode="External"/><Relationship Id="rId48" Type="http://schemas.openxmlformats.org/officeDocument/2006/relationships/hyperlink" Target="https://www.telegraph.co.uk/news/earth/environment/7824780/Mole-population-soars-due-to-poison-ban.htm" TargetMode="External"/><Relationship Id="rId47" Type="http://schemas.openxmlformats.org/officeDocument/2006/relationships/hyperlink" Target="https://www.deviantart.com/jakemurray/art/Legacy-of-Conflict-528661047" TargetMode="External"/><Relationship Id="rId49" Type="http://schemas.openxmlformats.org/officeDocument/2006/relationships/hyperlink" Target="https://www.artstation.com/artwork/R3gbm" TargetMode="External"/><Relationship Id="rId5" Type="http://schemas.openxmlformats.org/officeDocument/2006/relationships/hyperlink" Target="https://pin.it/7xhSvGu" TargetMode="External"/><Relationship Id="rId6" Type="http://schemas.openxmlformats.org/officeDocument/2006/relationships/hyperlink" Target="https://pin.it/Idk3gTm" TargetMode="External"/><Relationship Id="rId7" Type="http://schemas.openxmlformats.org/officeDocument/2006/relationships/hyperlink" Target="https://pin.it/2PTd2UY" TargetMode="External"/><Relationship Id="rId8" Type="http://schemas.openxmlformats.org/officeDocument/2006/relationships/hyperlink" Target="https://pin.it/4yZMy7o" TargetMode="External"/><Relationship Id="rId31" Type="http://schemas.openxmlformats.org/officeDocument/2006/relationships/hyperlink" Target="https://pin.it/5Fb75aS" TargetMode="External"/><Relationship Id="rId30" Type="http://schemas.openxmlformats.org/officeDocument/2006/relationships/hyperlink" Target="https://pin.it/6YtMC0U" TargetMode="External"/><Relationship Id="rId33" Type="http://schemas.openxmlformats.org/officeDocument/2006/relationships/hyperlink" Target="https://pin.it/wELTxfb" TargetMode="External"/><Relationship Id="rId32" Type="http://schemas.openxmlformats.org/officeDocument/2006/relationships/hyperlink" Target="https://pin.it/4GCtlgx" TargetMode="External"/><Relationship Id="rId35" Type="http://schemas.openxmlformats.org/officeDocument/2006/relationships/hyperlink" Target="https://pin.it/2rgtpfY" TargetMode="External"/><Relationship Id="rId34" Type="http://schemas.openxmlformats.org/officeDocument/2006/relationships/hyperlink" Target="https://pin.it/2ZArrcQ" TargetMode="External"/><Relationship Id="rId37" Type="http://schemas.openxmlformats.org/officeDocument/2006/relationships/hyperlink" Target="https://pin.it/73hflg2https://pin.it/6hD87qz" TargetMode="External"/><Relationship Id="rId36" Type="http://schemas.openxmlformats.org/officeDocument/2006/relationships/hyperlink" Target="https://pin.it/6G6zpcS" TargetMode="External"/><Relationship Id="rId39" Type="http://schemas.openxmlformats.org/officeDocument/2006/relationships/hyperlink" Target="https://pin.it/6hD87qz" TargetMode="External"/><Relationship Id="rId38" Type="http://schemas.openxmlformats.org/officeDocument/2006/relationships/hyperlink" Target="https://pin.it/73hflg2https://pin.it/6hD87qz" TargetMode="External"/><Relationship Id="rId20" Type="http://schemas.openxmlformats.org/officeDocument/2006/relationships/hyperlink" Target="https://pin.it/2GO6yVX" TargetMode="External"/><Relationship Id="rId22" Type="http://schemas.openxmlformats.org/officeDocument/2006/relationships/hyperlink" Target="https://pin.it/1jsoEDL" TargetMode="External"/><Relationship Id="rId21" Type="http://schemas.openxmlformats.org/officeDocument/2006/relationships/hyperlink" Target="https://pin.it/3hktfsS" TargetMode="External"/><Relationship Id="rId24" Type="http://schemas.openxmlformats.org/officeDocument/2006/relationships/hyperlink" Target="https://pin.it/6UonOKN" TargetMode="External"/><Relationship Id="rId23" Type="http://schemas.openxmlformats.org/officeDocument/2006/relationships/hyperlink" Target="https://pin.it/4ySvUB1" TargetMode="External"/><Relationship Id="rId26" Type="http://schemas.openxmlformats.org/officeDocument/2006/relationships/hyperlink" Target="https://pin.it/tISyd3L" TargetMode="External"/><Relationship Id="rId25" Type="http://schemas.openxmlformats.org/officeDocument/2006/relationships/hyperlink" Target="https://pin.it/54mdFna" TargetMode="External"/><Relationship Id="rId28" Type="http://schemas.openxmlformats.org/officeDocument/2006/relationships/hyperlink" Target="https://pin.it/wI7zgJ8" TargetMode="External"/><Relationship Id="rId27" Type="http://schemas.openxmlformats.org/officeDocument/2006/relationships/hyperlink" Target="https://pin.it/VmK37YZ" TargetMode="External"/><Relationship Id="rId29" Type="http://schemas.openxmlformats.org/officeDocument/2006/relationships/hyperlink" Target="https://pin.it/4hdwqEC" TargetMode="External"/><Relationship Id="rId51" Type="http://schemas.openxmlformats.org/officeDocument/2006/relationships/hyperlink" Target="https://www.zbrushcentral.com/t/obbis-sketchbook-2009/285482" TargetMode="External"/><Relationship Id="rId50" Type="http://schemas.openxmlformats.org/officeDocument/2006/relationships/hyperlink" Target="https://www.artstation.com/artwork/6am5QV" TargetMode="External"/><Relationship Id="rId11" Type="http://schemas.openxmlformats.org/officeDocument/2006/relationships/hyperlink" Target="https://pin.it/4oMXqF1" TargetMode="External"/><Relationship Id="rId10" Type="http://schemas.openxmlformats.org/officeDocument/2006/relationships/hyperlink" Target="https://pin.it/5Hrd8e1" TargetMode="External"/><Relationship Id="rId13" Type="http://schemas.openxmlformats.org/officeDocument/2006/relationships/hyperlink" Target="https://pin.it/2bQa3zK" TargetMode="External"/><Relationship Id="rId12" Type="http://schemas.openxmlformats.org/officeDocument/2006/relationships/hyperlink" Target="https://pin.it/4FjcBfo" TargetMode="External"/><Relationship Id="rId15" Type="http://schemas.openxmlformats.org/officeDocument/2006/relationships/hyperlink" Target="https://pin.it/1nyCLIp" TargetMode="External"/><Relationship Id="rId14" Type="http://schemas.openxmlformats.org/officeDocument/2006/relationships/hyperlink" Target="https://pin.it/1d4elBF" TargetMode="External"/><Relationship Id="rId17" Type="http://schemas.openxmlformats.org/officeDocument/2006/relationships/hyperlink" Target="https://pin.it/1fR27QE" TargetMode="External"/><Relationship Id="rId16" Type="http://schemas.openxmlformats.org/officeDocument/2006/relationships/hyperlink" Target="https://pin.it/1YKL26g" TargetMode="External"/><Relationship Id="rId19" Type="http://schemas.openxmlformats.org/officeDocument/2006/relationships/hyperlink" Target="https://pin.it/6GBBi2J" TargetMode="External"/><Relationship Id="rId18" Type="http://schemas.openxmlformats.org/officeDocument/2006/relationships/hyperlink" Target="https://pin.it/2HCQ8x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5.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9.jpg"/><Relationship Id="rId5"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43"/>
          <p:cNvPicPr preferRelativeResize="0"/>
          <p:nvPr>
            <p:ph idx="2" type="pic"/>
          </p:nvPr>
        </p:nvPicPr>
        <p:blipFill rotWithShape="1">
          <a:blip r:embed="rId3">
            <a:alphaModFix/>
          </a:blip>
          <a:srcRect b="5000" l="0" r="0" t="5000"/>
          <a:stretch/>
        </p:blipFill>
        <p:spPr>
          <a:xfrm>
            <a:off x="0" y="2"/>
            <a:ext cx="12192000" cy="6858000"/>
          </a:xfrm>
          <a:prstGeom prst="rect">
            <a:avLst/>
          </a:prstGeom>
          <a:solidFill>
            <a:srgbClr val="FCF2D1"/>
          </a:solidFill>
          <a:ln>
            <a:noFill/>
          </a:ln>
        </p:spPr>
      </p:pic>
      <p:sp>
        <p:nvSpPr>
          <p:cNvPr id="156" name="Google Shape;156;p43"/>
          <p:cNvSpPr/>
          <p:nvPr/>
        </p:nvSpPr>
        <p:spPr>
          <a:xfrm>
            <a:off x="0" y="0"/>
            <a:ext cx="12192000" cy="6858002"/>
          </a:xfrm>
          <a:prstGeom prst="rect">
            <a:avLst/>
          </a:prstGeom>
          <a:solidFill>
            <a:srgbClr val="000000">
              <a:alpha val="5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a:ea typeface="Montserrat"/>
              <a:cs typeface="Montserrat"/>
              <a:sym typeface="Montserrat"/>
            </a:endParaRPr>
          </a:p>
        </p:txBody>
      </p:sp>
      <p:sp>
        <p:nvSpPr>
          <p:cNvPr id="157" name="Google Shape;157;p43"/>
          <p:cNvSpPr txBox="1"/>
          <p:nvPr/>
        </p:nvSpPr>
        <p:spPr>
          <a:xfrm>
            <a:off x="129450" y="2786075"/>
            <a:ext cx="11933100" cy="1169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7500">
                <a:solidFill>
                  <a:schemeClr val="lt2"/>
                </a:solidFill>
              </a:rPr>
              <a:t>FMP: Star Wars art bible</a:t>
            </a:r>
            <a:endParaRPr b="0" i="0" sz="7500" u="none" cap="none" strike="noStrike">
              <a:solidFill>
                <a:schemeClr val="lt2"/>
              </a:solidFill>
              <a:latin typeface="Montserrat ExtraBold"/>
              <a:ea typeface="Montserrat ExtraBold"/>
              <a:cs typeface="Montserrat ExtraBold"/>
              <a:sym typeface="Montserrat ExtraBold"/>
            </a:endParaRPr>
          </a:p>
        </p:txBody>
      </p:sp>
      <p:sp>
        <p:nvSpPr>
          <p:cNvPr id="158" name="Google Shape;158;p43"/>
          <p:cNvSpPr txBox="1"/>
          <p:nvPr/>
        </p:nvSpPr>
        <p:spPr>
          <a:xfrm>
            <a:off x="3402106" y="3955486"/>
            <a:ext cx="5387700" cy="40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rPr>
              <a:t>by Lorena-Maria Neagoe</a:t>
            </a:r>
            <a:r>
              <a:rPr b="1" i="0" lang="en-US" sz="2000" u="none" cap="none" strike="noStrike">
                <a:solidFill>
                  <a:schemeClr val="lt1"/>
                </a:solidFill>
                <a:latin typeface="Arial"/>
                <a:ea typeface="Arial"/>
                <a:cs typeface="Arial"/>
                <a:sym typeface="Arial"/>
              </a:rPr>
              <a:t> </a:t>
            </a:r>
            <a:endParaRPr b="0" i="0" sz="3200" u="none" cap="none" strike="noStrike">
              <a:solidFill>
                <a:schemeClr val="lt2"/>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2"/>
          <p:cNvSpPr/>
          <p:nvPr/>
        </p:nvSpPr>
        <p:spPr>
          <a:xfrm>
            <a:off x="178221" y="196020"/>
            <a:ext cx="6581400" cy="60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lt1"/>
                </a:solidFill>
              </a:rPr>
              <a:t>Bounty hunter droid</a:t>
            </a:r>
            <a:endParaRPr b="1" sz="3600">
              <a:solidFill>
                <a:schemeClr val="lt1"/>
              </a:solidFill>
              <a:latin typeface="Arial"/>
              <a:ea typeface="Arial"/>
              <a:cs typeface="Arial"/>
              <a:sym typeface="Arial"/>
            </a:endParaRPr>
          </a:p>
        </p:txBody>
      </p:sp>
      <p:sp>
        <p:nvSpPr>
          <p:cNvPr id="291" name="Google Shape;291;p52"/>
          <p:cNvSpPr txBox="1"/>
          <p:nvPr/>
        </p:nvSpPr>
        <p:spPr>
          <a:xfrm>
            <a:off x="178225" y="749750"/>
            <a:ext cx="71898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For this character, I’m thinking of designing a “recycled” battle droid of sorts. I imagine it’s main task would be to track down the main character and whoever is helping her and claim the bounty on their heads.</a:t>
            </a:r>
            <a:endParaRPr sz="1000">
              <a:solidFill>
                <a:schemeClr val="lt2"/>
              </a:solidFill>
              <a:latin typeface="Montserrat"/>
              <a:ea typeface="Montserrat"/>
              <a:cs typeface="Montserrat"/>
              <a:sym typeface="Montserrat"/>
            </a:endParaRPr>
          </a:p>
        </p:txBody>
      </p:sp>
      <p:pic>
        <p:nvPicPr>
          <p:cNvPr id="292" name="Google Shape;292;p52"/>
          <p:cNvPicPr preferRelativeResize="0"/>
          <p:nvPr/>
        </p:nvPicPr>
        <p:blipFill>
          <a:blip r:embed="rId3">
            <a:alphaModFix/>
          </a:blip>
          <a:stretch>
            <a:fillRect/>
          </a:stretch>
        </p:blipFill>
        <p:spPr>
          <a:xfrm>
            <a:off x="-73625" y="3867575"/>
            <a:ext cx="4141855" cy="2990425"/>
          </a:xfrm>
          <a:prstGeom prst="rect">
            <a:avLst/>
          </a:prstGeom>
          <a:noFill/>
          <a:ln>
            <a:noFill/>
          </a:ln>
        </p:spPr>
      </p:pic>
      <p:pic>
        <p:nvPicPr>
          <p:cNvPr id="293" name="Google Shape;293;p52"/>
          <p:cNvPicPr preferRelativeResize="0"/>
          <p:nvPr/>
        </p:nvPicPr>
        <p:blipFill>
          <a:blip r:embed="rId4">
            <a:alphaModFix/>
          </a:blip>
          <a:stretch>
            <a:fillRect/>
          </a:stretch>
        </p:blipFill>
        <p:spPr>
          <a:xfrm>
            <a:off x="24875" y="1519888"/>
            <a:ext cx="3944850" cy="2218975"/>
          </a:xfrm>
          <a:prstGeom prst="rect">
            <a:avLst/>
          </a:prstGeom>
          <a:noFill/>
          <a:ln>
            <a:noFill/>
          </a:ln>
        </p:spPr>
      </p:pic>
      <p:pic>
        <p:nvPicPr>
          <p:cNvPr id="294" name="Google Shape;294;p52"/>
          <p:cNvPicPr preferRelativeResize="0"/>
          <p:nvPr/>
        </p:nvPicPr>
        <p:blipFill>
          <a:blip r:embed="rId5">
            <a:alphaModFix/>
          </a:blip>
          <a:stretch>
            <a:fillRect/>
          </a:stretch>
        </p:blipFill>
        <p:spPr>
          <a:xfrm>
            <a:off x="4921807" y="3070526"/>
            <a:ext cx="2778075" cy="3787475"/>
          </a:xfrm>
          <a:prstGeom prst="rect">
            <a:avLst/>
          </a:prstGeom>
          <a:noFill/>
          <a:ln>
            <a:noFill/>
          </a:ln>
        </p:spPr>
      </p:pic>
      <p:pic>
        <p:nvPicPr>
          <p:cNvPr id="295" name="Google Shape;295;p52"/>
          <p:cNvPicPr preferRelativeResize="0"/>
          <p:nvPr/>
        </p:nvPicPr>
        <p:blipFill>
          <a:blip r:embed="rId6">
            <a:alphaModFix/>
          </a:blip>
          <a:stretch>
            <a:fillRect/>
          </a:stretch>
        </p:blipFill>
        <p:spPr>
          <a:xfrm>
            <a:off x="7779300" y="3450025"/>
            <a:ext cx="4412701" cy="3407967"/>
          </a:xfrm>
          <a:prstGeom prst="rect">
            <a:avLst/>
          </a:prstGeom>
          <a:noFill/>
          <a:ln>
            <a:noFill/>
          </a:ln>
        </p:spPr>
      </p:pic>
      <p:sp>
        <p:nvSpPr>
          <p:cNvPr id="296" name="Google Shape;296;p52"/>
          <p:cNvSpPr txBox="1"/>
          <p:nvPr/>
        </p:nvSpPr>
        <p:spPr>
          <a:xfrm>
            <a:off x="4442500" y="1783900"/>
            <a:ext cx="74976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This droid will be a bit different than the usual battle droids we see, mainly because it was reprogrammed in a way to have some sort of feelings and free will, which I plan to show in a little clothing they chose for themselves, maybe a cape like in the picture below, or a jacket.</a:t>
            </a:r>
            <a:endParaRPr sz="1000">
              <a:solidFill>
                <a:schemeClr val="lt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53"/>
          <p:cNvPicPr preferRelativeResize="0"/>
          <p:nvPr/>
        </p:nvPicPr>
        <p:blipFill rotWithShape="1">
          <a:blip r:embed="rId3">
            <a:alphaModFix/>
          </a:blip>
          <a:srcRect b="4279" l="0" r="0" t="4288"/>
          <a:stretch/>
        </p:blipFill>
        <p:spPr>
          <a:xfrm>
            <a:off x="0" y="-172050"/>
            <a:ext cx="12192000" cy="7134326"/>
          </a:xfrm>
          <a:prstGeom prst="rect">
            <a:avLst/>
          </a:prstGeom>
          <a:noFill/>
          <a:ln>
            <a:noFill/>
          </a:ln>
        </p:spPr>
      </p:pic>
      <p:sp>
        <p:nvSpPr>
          <p:cNvPr id="302" name="Google Shape;302;p53"/>
          <p:cNvSpPr/>
          <p:nvPr/>
        </p:nvSpPr>
        <p:spPr>
          <a:xfrm>
            <a:off x="3269216" y="712254"/>
            <a:ext cx="5991300" cy="60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600">
                <a:solidFill>
                  <a:schemeClr val="lt1"/>
                </a:solidFill>
              </a:rPr>
              <a:t>New planet, its ecosystem &amp; native species </a:t>
            </a:r>
            <a:endParaRPr b="1" sz="36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4"/>
          <p:cNvSpPr txBox="1"/>
          <p:nvPr/>
        </p:nvSpPr>
        <p:spPr>
          <a:xfrm>
            <a:off x="6302400" y="920365"/>
            <a:ext cx="56475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The lack of accessibility makes the rebellion pick this planet for their new base. It has very harsh living conditions, it’s a very foggy place with limited vision. There are crashed and destroyed spaceships of various sizes almost everywhere, some covered by vegetation.</a:t>
            </a:r>
            <a:endParaRPr sz="1000">
              <a:solidFill>
                <a:schemeClr val="lt2"/>
              </a:solidFill>
              <a:latin typeface="Montserrat"/>
              <a:ea typeface="Montserrat"/>
              <a:cs typeface="Montserrat"/>
              <a:sym typeface="Montserrat"/>
            </a:endParaRPr>
          </a:p>
        </p:txBody>
      </p:sp>
      <p:pic>
        <p:nvPicPr>
          <p:cNvPr id="308" name="Google Shape;308;p54"/>
          <p:cNvPicPr preferRelativeResize="0"/>
          <p:nvPr>
            <p:ph idx="3" type="pic"/>
          </p:nvPr>
        </p:nvPicPr>
        <p:blipFill rotWithShape="1">
          <a:blip r:embed="rId3">
            <a:alphaModFix/>
          </a:blip>
          <a:srcRect b="10931" l="0" r="0" t="10931"/>
          <a:stretch/>
        </p:blipFill>
        <p:spPr>
          <a:xfrm>
            <a:off x="7240049" y="4143655"/>
            <a:ext cx="4952100" cy="2576700"/>
          </a:xfrm>
          <a:prstGeom prst="rect">
            <a:avLst/>
          </a:prstGeom>
          <a:noFill/>
          <a:ln>
            <a:noFill/>
          </a:ln>
        </p:spPr>
      </p:pic>
      <p:sp>
        <p:nvSpPr>
          <p:cNvPr id="309" name="Google Shape;309;p54"/>
          <p:cNvSpPr/>
          <p:nvPr/>
        </p:nvSpPr>
        <p:spPr>
          <a:xfrm>
            <a:off x="135664" y="221118"/>
            <a:ext cx="6421800" cy="60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600">
                <a:solidFill>
                  <a:schemeClr val="lt1"/>
                </a:solidFill>
              </a:rPr>
              <a:t>The floating islands planet</a:t>
            </a:r>
            <a:endParaRPr b="1" sz="3600">
              <a:solidFill>
                <a:schemeClr val="lt1"/>
              </a:solidFill>
            </a:endParaRPr>
          </a:p>
          <a:p>
            <a:pPr indent="0" lvl="0" marL="0" marR="0" rtl="0" algn="ctr">
              <a:spcBef>
                <a:spcPts val="0"/>
              </a:spcBef>
              <a:spcAft>
                <a:spcPts val="0"/>
              </a:spcAft>
              <a:buNone/>
            </a:pPr>
            <a:r>
              <a:rPr b="1" lang="en-US" sz="3600">
                <a:solidFill>
                  <a:schemeClr val="lt1"/>
                </a:solidFill>
              </a:rPr>
              <a:t> </a:t>
            </a:r>
            <a:endParaRPr b="1" sz="3600">
              <a:solidFill>
                <a:schemeClr val="lt1"/>
              </a:solidFill>
              <a:latin typeface="Arial"/>
              <a:ea typeface="Arial"/>
              <a:cs typeface="Arial"/>
              <a:sym typeface="Arial"/>
            </a:endParaRPr>
          </a:p>
        </p:txBody>
      </p:sp>
      <p:sp>
        <p:nvSpPr>
          <p:cNvPr id="310" name="Google Shape;310;p54"/>
          <p:cNvSpPr txBox="1"/>
          <p:nvPr/>
        </p:nvSpPr>
        <p:spPr>
          <a:xfrm>
            <a:off x="258100" y="1129300"/>
            <a:ext cx="2867400" cy="2246700"/>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None/>
            </a:pPr>
            <a:r>
              <a:rPr lang="en-US" sz="1000">
                <a:solidFill>
                  <a:schemeClr val="lt2"/>
                </a:solidFill>
                <a:latin typeface="Montserrat"/>
                <a:ea typeface="Montserrat"/>
                <a:cs typeface="Montserrat"/>
                <a:sym typeface="Montserrat"/>
              </a:rPr>
              <a:t>This new planet that I am designing is going to be made out of floating islands, seemingly having no bottom or core and known for being basically a spaceship grave because of all the fog that makes it very difficult to navigate it unless you’ve been there before and know exactly where you’re going.</a:t>
            </a:r>
            <a:endParaRPr sz="1000">
              <a:solidFill>
                <a:schemeClr val="lt2"/>
              </a:solidFill>
              <a:latin typeface="Montserrat"/>
              <a:ea typeface="Montserrat"/>
              <a:cs typeface="Montserrat"/>
              <a:sym typeface="Montserrat"/>
            </a:endParaRPr>
          </a:p>
        </p:txBody>
      </p:sp>
      <p:pic>
        <p:nvPicPr>
          <p:cNvPr id="311" name="Google Shape;311;p54"/>
          <p:cNvPicPr preferRelativeResize="0"/>
          <p:nvPr>
            <p:ph idx="2" type="pic"/>
          </p:nvPr>
        </p:nvPicPr>
        <p:blipFill rotWithShape="1">
          <a:blip r:embed="rId4">
            <a:alphaModFix/>
          </a:blip>
          <a:srcRect b="16746" l="0" r="0" t="16746"/>
          <a:stretch/>
        </p:blipFill>
        <p:spPr>
          <a:xfrm>
            <a:off x="-2" y="3676650"/>
            <a:ext cx="3200400" cy="3190800"/>
          </a:xfrm>
          <a:prstGeom prst="rect">
            <a:avLst/>
          </a:prstGeom>
          <a:noFill/>
          <a:ln>
            <a:noFill/>
          </a:ln>
        </p:spPr>
      </p:pic>
      <p:pic>
        <p:nvPicPr>
          <p:cNvPr id="312" name="Google Shape;312;p54"/>
          <p:cNvPicPr preferRelativeResize="0"/>
          <p:nvPr>
            <p:ph idx="4" type="pic"/>
          </p:nvPr>
        </p:nvPicPr>
        <p:blipFill rotWithShape="1">
          <a:blip r:embed="rId5">
            <a:alphaModFix/>
          </a:blip>
          <a:srcRect b="0" l="20002" r="20002" t="0"/>
          <a:stretch/>
        </p:blipFill>
        <p:spPr>
          <a:xfrm>
            <a:off x="3299013" y="994522"/>
            <a:ext cx="2662500" cy="5873100"/>
          </a:xfrm>
          <a:prstGeom prst="rect">
            <a:avLst/>
          </a:prstGeom>
          <a:noFill/>
          <a:ln>
            <a:noFill/>
          </a:ln>
        </p:spPr>
      </p:pic>
      <p:pic>
        <p:nvPicPr>
          <p:cNvPr id="313" name="Google Shape;313;p54"/>
          <p:cNvPicPr preferRelativeResize="0"/>
          <p:nvPr>
            <p:ph idx="3" type="pic"/>
          </p:nvPr>
        </p:nvPicPr>
        <p:blipFill rotWithShape="1">
          <a:blip r:embed="rId6">
            <a:alphaModFix/>
          </a:blip>
          <a:srcRect b="3746" l="0" r="0" t="3746"/>
          <a:stretch/>
        </p:blipFill>
        <p:spPr>
          <a:xfrm>
            <a:off x="6060150" y="1982110"/>
            <a:ext cx="4065900" cy="2115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5"/>
          <p:cNvSpPr/>
          <p:nvPr/>
        </p:nvSpPr>
        <p:spPr>
          <a:xfrm>
            <a:off x="562296" y="300488"/>
            <a:ext cx="6581400" cy="60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lt1"/>
                </a:solidFill>
              </a:rPr>
              <a:t>Flora</a:t>
            </a:r>
            <a:endParaRPr b="1" sz="3600">
              <a:solidFill>
                <a:schemeClr val="lt1"/>
              </a:solidFill>
              <a:latin typeface="Arial"/>
              <a:ea typeface="Arial"/>
              <a:cs typeface="Arial"/>
              <a:sym typeface="Arial"/>
            </a:endParaRPr>
          </a:p>
        </p:txBody>
      </p:sp>
      <p:pic>
        <p:nvPicPr>
          <p:cNvPr id="319" name="Google Shape;319;p55"/>
          <p:cNvPicPr preferRelativeResize="0"/>
          <p:nvPr/>
        </p:nvPicPr>
        <p:blipFill>
          <a:blip r:embed="rId3">
            <a:alphaModFix/>
          </a:blip>
          <a:stretch>
            <a:fillRect/>
          </a:stretch>
        </p:blipFill>
        <p:spPr>
          <a:xfrm>
            <a:off x="0" y="4349925"/>
            <a:ext cx="4522851" cy="2517725"/>
          </a:xfrm>
          <a:prstGeom prst="rect">
            <a:avLst/>
          </a:prstGeom>
          <a:noFill/>
          <a:ln>
            <a:noFill/>
          </a:ln>
        </p:spPr>
      </p:pic>
      <p:pic>
        <p:nvPicPr>
          <p:cNvPr id="320" name="Google Shape;320;p55"/>
          <p:cNvPicPr preferRelativeResize="0"/>
          <p:nvPr/>
        </p:nvPicPr>
        <p:blipFill>
          <a:blip r:embed="rId4">
            <a:alphaModFix/>
          </a:blip>
          <a:stretch>
            <a:fillRect/>
          </a:stretch>
        </p:blipFill>
        <p:spPr>
          <a:xfrm>
            <a:off x="4993766" y="3877725"/>
            <a:ext cx="4421851" cy="2989936"/>
          </a:xfrm>
          <a:prstGeom prst="rect">
            <a:avLst/>
          </a:prstGeom>
          <a:noFill/>
          <a:ln>
            <a:noFill/>
          </a:ln>
        </p:spPr>
      </p:pic>
      <p:pic>
        <p:nvPicPr>
          <p:cNvPr id="321" name="Google Shape;321;p55"/>
          <p:cNvPicPr preferRelativeResize="0"/>
          <p:nvPr/>
        </p:nvPicPr>
        <p:blipFill>
          <a:blip r:embed="rId5">
            <a:alphaModFix/>
          </a:blip>
          <a:stretch>
            <a:fillRect/>
          </a:stretch>
        </p:blipFill>
        <p:spPr>
          <a:xfrm>
            <a:off x="9720417" y="3643525"/>
            <a:ext cx="2471584" cy="3214487"/>
          </a:xfrm>
          <a:prstGeom prst="rect">
            <a:avLst/>
          </a:prstGeom>
          <a:noFill/>
          <a:ln>
            <a:noFill/>
          </a:ln>
        </p:spPr>
      </p:pic>
      <p:pic>
        <p:nvPicPr>
          <p:cNvPr id="322" name="Google Shape;322;p55"/>
          <p:cNvPicPr preferRelativeResize="0"/>
          <p:nvPr/>
        </p:nvPicPr>
        <p:blipFill>
          <a:blip r:embed="rId6">
            <a:alphaModFix/>
          </a:blip>
          <a:stretch>
            <a:fillRect/>
          </a:stretch>
        </p:blipFill>
        <p:spPr>
          <a:xfrm>
            <a:off x="7600312" y="152400"/>
            <a:ext cx="3937983" cy="3338724"/>
          </a:xfrm>
          <a:prstGeom prst="rect">
            <a:avLst/>
          </a:prstGeom>
          <a:noFill/>
          <a:ln>
            <a:noFill/>
          </a:ln>
        </p:spPr>
      </p:pic>
      <p:pic>
        <p:nvPicPr>
          <p:cNvPr id="323" name="Google Shape;323;p55"/>
          <p:cNvPicPr preferRelativeResize="0"/>
          <p:nvPr/>
        </p:nvPicPr>
        <p:blipFill>
          <a:blip r:embed="rId7">
            <a:alphaModFix/>
          </a:blip>
          <a:stretch>
            <a:fillRect/>
          </a:stretch>
        </p:blipFill>
        <p:spPr>
          <a:xfrm>
            <a:off x="152400" y="1060401"/>
            <a:ext cx="5849154" cy="2817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6"/>
          <p:cNvSpPr/>
          <p:nvPr/>
        </p:nvSpPr>
        <p:spPr>
          <a:xfrm>
            <a:off x="562296" y="300488"/>
            <a:ext cx="6581400" cy="60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lt1"/>
                </a:solidFill>
              </a:rPr>
              <a:t>Fauna</a:t>
            </a:r>
            <a:endParaRPr b="1" sz="3600">
              <a:solidFill>
                <a:schemeClr val="lt1"/>
              </a:solidFill>
              <a:latin typeface="Arial"/>
              <a:ea typeface="Arial"/>
              <a:cs typeface="Arial"/>
              <a:sym typeface="Arial"/>
            </a:endParaRPr>
          </a:p>
        </p:txBody>
      </p:sp>
      <p:sp>
        <p:nvSpPr>
          <p:cNvPr id="329" name="Google Shape;329;p56"/>
          <p:cNvSpPr txBox="1"/>
          <p:nvPr/>
        </p:nvSpPr>
        <p:spPr>
          <a:xfrm>
            <a:off x="258100" y="1110425"/>
            <a:ext cx="112212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Since the planet is always foggy and has very limited vision, I will design the fauna based on blind animals on Earth because they would have no need for eyes. Instead they could use echolocation, smell etc. to get around.</a:t>
            </a:r>
            <a:endParaRPr sz="1000">
              <a:solidFill>
                <a:schemeClr val="lt2"/>
              </a:solidFill>
              <a:latin typeface="Montserrat"/>
              <a:ea typeface="Montserrat"/>
              <a:cs typeface="Montserrat"/>
              <a:sym typeface="Montserrat"/>
            </a:endParaRPr>
          </a:p>
        </p:txBody>
      </p:sp>
      <p:sp>
        <p:nvSpPr>
          <p:cNvPr id="330" name="Google Shape;330;p56"/>
          <p:cNvSpPr txBox="1"/>
          <p:nvPr/>
        </p:nvSpPr>
        <p:spPr>
          <a:xfrm>
            <a:off x="258097" y="1716300"/>
            <a:ext cx="109629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One of the animals I will be basing them on is the mole and just like them, would live mostly underground and build tunnels. Since  they wouldn’t be able to get from one floating island to the other one, I think they could all vary a little bit from island to island. For example, on the biggest  islands they could be massive, while on the smallest they would be tiny, enough to fit in a pocket. </a:t>
            </a:r>
            <a:endParaRPr sz="1000">
              <a:solidFill>
                <a:schemeClr val="lt2"/>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Just like the mole, they will have black velvety fur, but I’m not excluding the possibility of making some of them bald, like in one of the pictures down below. </a:t>
            </a:r>
            <a:endParaRPr sz="1000">
              <a:solidFill>
                <a:schemeClr val="lt2"/>
              </a:solidFill>
              <a:latin typeface="Montserrat"/>
              <a:ea typeface="Montserrat"/>
              <a:cs typeface="Montserrat"/>
              <a:sym typeface="Montserrat"/>
            </a:endParaRPr>
          </a:p>
        </p:txBody>
      </p:sp>
      <p:pic>
        <p:nvPicPr>
          <p:cNvPr id="331" name="Google Shape;331;p56"/>
          <p:cNvPicPr preferRelativeResize="0"/>
          <p:nvPr/>
        </p:nvPicPr>
        <p:blipFill rotWithShape="1">
          <a:blip r:embed="rId3">
            <a:alphaModFix/>
          </a:blip>
          <a:srcRect b="5539" l="0" r="0" t="5548"/>
          <a:stretch/>
        </p:blipFill>
        <p:spPr>
          <a:xfrm>
            <a:off x="0" y="4349925"/>
            <a:ext cx="4522851" cy="2517726"/>
          </a:xfrm>
          <a:prstGeom prst="rect">
            <a:avLst/>
          </a:prstGeom>
          <a:noFill/>
          <a:ln>
            <a:noFill/>
          </a:ln>
        </p:spPr>
      </p:pic>
      <p:pic>
        <p:nvPicPr>
          <p:cNvPr id="332" name="Google Shape;332;p56"/>
          <p:cNvPicPr preferRelativeResize="0"/>
          <p:nvPr/>
        </p:nvPicPr>
        <p:blipFill rotWithShape="1">
          <a:blip r:embed="rId4">
            <a:alphaModFix/>
          </a:blip>
          <a:srcRect b="6301" l="0" r="0" t="6301"/>
          <a:stretch/>
        </p:blipFill>
        <p:spPr>
          <a:xfrm>
            <a:off x="4679137" y="4031551"/>
            <a:ext cx="4194356" cy="2836100"/>
          </a:xfrm>
          <a:prstGeom prst="rect">
            <a:avLst/>
          </a:prstGeom>
          <a:noFill/>
          <a:ln>
            <a:noFill/>
          </a:ln>
        </p:spPr>
      </p:pic>
      <p:sp>
        <p:nvSpPr>
          <p:cNvPr id="333" name="Google Shape;333;p56"/>
          <p:cNvSpPr txBox="1"/>
          <p:nvPr/>
        </p:nvSpPr>
        <p:spPr>
          <a:xfrm>
            <a:off x="258098" y="2873927"/>
            <a:ext cx="86154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Another animal I have in mind is the bat. These aliens would be able to travel from island to island, so there would be no need to differentiate them design-wise. </a:t>
            </a:r>
            <a:endParaRPr sz="1000">
              <a:solidFill>
                <a:schemeClr val="lt2"/>
              </a:solidFill>
              <a:latin typeface="Montserrat"/>
              <a:ea typeface="Montserrat"/>
              <a:cs typeface="Montserrat"/>
              <a:sym typeface="Montserrat"/>
            </a:endParaRPr>
          </a:p>
        </p:txBody>
      </p:sp>
      <p:pic>
        <p:nvPicPr>
          <p:cNvPr id="334" name="Google Shape;334;p56"/>
          <p:cNvPicPr preferRelativeResize="0"/>
          <p:nvPr/>
        </p:nvPicPr>
        <p:blipFill>
          <a:blip r:embed="rId5">
            <a:alphaModFix/>
          </a:blip>
          <a:stretch>
            <a:fillRect/>
          </a:stretch>
        </p:blipFill>
        <p:spPr>
          <a:xfrm>
            <a:off x="9029783" y="4637425"/>
            <a:ext cx="3136418" cy="2220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7"/>
          <p:cNvSpPr/>
          <p:nvPr/>
        </p:nvSpPr>
        <p:spPr>
          <a:xfrm>
            <a:off x="381025" y="308977"/>
            <a:ext cx="6581400" cy="53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lt1"/>
                </a:solidFill>
              </a:rPr>
              <a:t>New alien species</a:t>
            </a:r>
            <a:endParaRPr b="1" sz="3600">
              <a:solidFill>
                <a:schemeClr val="lt1"/>
              </a:solidFill>
              <a:latin typeface="Arial"/>
              <a:ea typeface="Arial"/>
              <a:cs typeface="Arial"/>
              <a:sym typeface="Arial"/>
            </a:endParaRPr>
          </a:p>
        </p:txBody>
      </p:sp>
      <p:sp>
        <p:nvSpPr>
          <p:cNvPr id="340" name="Google Shape;340;p57"/>
          <p:cNvSpPr txBox="1"/>
          <p:nvPr/>
        </p:nvSpPr>
        <p:spPr>
          <a:xfrm>
            <a:off x="282700" y="1016000"/>
            <a:ext cx="103977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I have similar ideas for the humanoid alien species native to this planet and </a:t>
            </a:r>
            <a:r>
              <a:rPr lang="en-US" sz="1000">
                <a:solidFill>
                  <a:schemeClr val="lt2"/>
                </a:solidFill>
                <a:latin typeface="Montserrat"/>
                <a:ea typeface="Montserrat"/>
                <a:cs typeface="Montserrat"/>
                <a:sym typeface="Montserrat"/>
              </a:rPr>
              <a:t>I will be following the same matrix as Terryl Whitlatch (the original alien designers for Star Wars )  and base them on an already existing animal on Earth, just like I did </a:t>
            </a:r>
            <a:r>
              <a:rPr lang="en-US" sz="1000">
                <a:solidFill>
                  <a:schemeClr val="lt2"/>
                </a:solidFill>
                <a:latin typeface="Montserrat"/>
                <a:ea typeface="Montserrat"/>
                <a:cs typeface="Montserrat"/>
                <a:sym typeface="Montserrat"/>
              </a:rPr>
              <a:t>with the fauna.</a:t>
            </a:r>
            <a:endParaRPr sz="1000">
              <a:solidFill>
                <a:schemeClr val="lt2"/>
              </a:solidFill>
              <a:latin typeface="Montserrat"/>
              <a:ea typeface="Montserrat"/>
              <a:cs typeface="Montserrat"/>
              <a:sym typeface="Montserrat"/>
            </a:endParaRPr>
          </a:p>
        </p:txBody>
      </p:sp>
      <p:sp>
        <p:nvSpPr>
          <p:cNvPr id="341" name="Google Shape;341;p57"/>
          <p:cNvSpPr txBox="1"/>
          <p:nvPr/>
        </p:nvSpPr>
        <p:spPr>
          <a:xfrm>
            <a:off x="282698" y="1440350"/>
            <a:ext cx="97401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They would have large, bat-like ears and a very good sense of smell and hearing. I am thinking of making them blind or poor-sighted as well since they would not need to rely on sight on their home planet.</a:t>
            </a:r>
            <a:endParaRPr sz="1000">
              <a:solidFill>
                <a:schemeClr val="lt2"/>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They obviously know how to navigate and because they don’t want the Empire invading their home, they decide to help out the group of rebels, allowing them to set a base on their home planet and teaching them how to get around in their spaceships without crashing.</a:t>
            </a:r>
            <a:endParaRPr sz="1000">
              <a:solidFill>
                <a:schemeClr val="lt2"/>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000">
              <a:solidFill>
                <a:schemeClr val="lt2"/>
              </a:solidFill>
              <a:latin typeface="Montserrat"/>
              <a:ea typeface="Montserrat"/>
              <a:cs typeface="Montserrat"/>
              <a:sym typeface="Montserrat"/>
            </a:endParaRPr>
          </a:p>
        </p:txBody>
      </p:sp>
      <p:pic>
        <p:nvPicPr>
          <p:cNvPr id="342" name="Google Shape;342;p57"/>
          <p:cNvPicPr preferRelativeResize="0"/>
          <p:nvPr/>
        </p:nvPicPr>
        <p:blipFill>
          <a:blip r:embed="rId3">
            <a:alphaModFix/>
          </a:blip>
          <a:stretch>
            <a:fillRect/>
          </a:stretch>
        </p:blipFill>
        <p:spPr>
          <a:xfrm>
            <a:off x="282700" y="2430050"/>
            <a:ext cx="11277102" cy="42976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8"/>
          <p:cNvPicPr preferRelativeResize="0"/>
          <p:nvPr/>
        </p:nvPicPr>
        <p:blipFill rotWithShape="1">
          <a:blip r:embed="rId3">
            <a:alphaModFix/>
          </a:blip>
          <a:srcRect b="0" l="842" r="1214" t="0"/>
          <a:stretch/>
        </p:blipFill>
        <p:spPr>
          <a:xfrm>
            <a:off x="0" y="0"/>
            <a:ext cx="5674300" cy="6858001"/>
          </a:xfrm>
          <a:prstGeom prst="rect">
            <a:avLst/>
          </a:prstGeom>
          <a:noFill/>
          <a:ln>
            <a:noFill/>
          </a:ln>
        </p:spPr>
      </p:pic>
      <p:pic>
        <p:nvPicPr>
          <p:cNvPr id="349" name="Google Shape;349;p58"/>
          <p:cNvPicPr preferRelativeResize="0"/>
          <p:nvPr/>
        </p:nvPicPr>
        <p:blipFill rotWithShape="1">
          <a:blip r:embed="rId4">
            <a:alphaModFix/>
          </a:blip>
          <a:srcRect b="111030" l="3230" r="-3229" t="-111029"/>
          <a:stretch/>
        </p:blipFill>
        <p:spPr>
          <a:xfrm>
            <a:off x="-894502" y="7633271"/>
            <a:ext cx="12164615" cy="6858001"/>
          </a:xfrm>
          <a:prstGeom prst="rect">
            <a:avLst/>
          </a:prstGeom>
          <a:noFill/>
          <a:ln>
            <a:noFill/>
          </a:ln>
        </p:spPr>
      </p:pic>
      <p:sp>
        <p:nvSpPr>
          <p:cNvPr id="350" name="Google Shape;350;p58"/>
          <p:cNvSpPr txBox="1"/>
          <p:nvPr/>
        </p:nvSpPr>
        <p:spPr>
          <a:xfrm>
            <a:off x="3330140" y="2848201"/>
            <a:ext cx="5531700" cy="11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2"/>
                </a:solidFill>
              </a:rPr>
              <a:t>Any questions?</a:t>
            </a:r>
            <a:endParaRPr b="1" sz="3600">
              <a:solidFill>
                <a:schemeClr val="lt2"/>
              </a:solidFill>
              <a:latin typeface="Montserrat SemiBold"/>
              <a:ea typeface="Montserrat SemiBold"/>
              <a:cs typeface="Montserrat SemiBold"/>
              <a:sym typeface="Montserrat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9"/>
          <p:cNvSpPr txBox="1"/>
          <p:nvPr/>
        </p:nvSpPr>
        <p:spPr>
          <a:xfrm>
            <a:off x="431492" y="250448"/>
            <a:ext cx="2667000" cy="646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2"/>
                </a:solidFill>
              </a:rPr>
              <a:t>References</a:t>
            </a:r>
            <a:endParaRPr b="1" sz="3600">
              <a:solidFill>
                <a:schemeClr val="lt2"/>
              </a:solidFill>
              <a:latin typeface="Montserrat SemiBold"/>
              <a:ea typeface="Montserrat SemiBold"/>
              <a:cs typeface="Montserrat SemiBold"/>
              <a:sym typeface="Montserrat SemiBold"/>
            </a:endParaRPr>
          </a:p>
        </p:txBody>
      </p:sp>
      <p:sp>
        <p:nvSpPr>
          <p:cNvPr id="357" name="Google Shape;357;p59"/>
          <p:cNvSpPr txBox="1"/>
          <p:nvPr/>
        </p:nvSpPr>
        <p:spPr>
          <a:xfrm>
            <a:off x="353197" y="6492771"/>
            <a:ext cx="11485500" cy="3000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None/>
            </a:pPr>
            <a:r>
              <a:rPr lang="en-US" sz="900">
                <a:solidFill>
                  <a:schemeClr val="dk1"/>
                </a:solidFill>
                <a:latin typeface="Montserrat"/>
                <a:ea typeface="Montserrat"/>
                <a:cs typeface="Montserrat"/>
                <a:sym typeface="Montserrat"/>
              </a:rPr>
              <a:t>https://masterbundles.com                            				                                                                    @ Copyright. All Rights Reserved.</a:t>
            </a:r>
            <a:endParaRPr sz="900">
              <a:solidFill>
                <a:schemeClr val="dk1"/>
              </a:solidFill>
              <a:latin typeface="Montserrat"/>
              <a:ea typeface="Montserrat"/>
              <a:cs typeface="Montserrat"/>
              <a:sym typeface="Montserrat"/>
            </a:endParaRPr>
          </a:p>
        </p:txBody>
      </p:sp>
      <p:sp>
        <p:nvSpPr>
          <p:cNvPr id="358" name="Google Shape;358;p59"/>
          <p:cNvSpPr txBox="1"/>
          <p:nvPr/>
        </p:nvSpPr>
        <p:spPr>
          <a:xfrm>
            <a:off x="110625" y="1108650"/>
            <a:ext cx="12081600" cy="53079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Raucci B. </a:t>
            </a:r>
            <a:r>
              <a:rPr i="1" lang="en-US" sz="1000">
                <a:solidFill>
                  <a:schemeClr val="lt2"/>
                </a:solidFill>
                <a:latin typeface="Montserrat"/>
                <a:ea typeface="Montserrat"/>
                <a:cs typeface="Montserrat"/>
                <a:sym typeface="Montserrat"/>
              </a:rPr>
              <a:t>Diversity in Star Wars</a:t>
            </a:r>
            <a:r>
              <a:rPr lang="en-US" sz="1000">
                <a:solidFill>
                  <a:schemeClr val="lt2"/>
                </a:solidFill>
                <a:latin typeface="Montserrat"/>
                <a:ea typeface="Montserrat"/>
                <a:cs typeface="Montserrat"/>
                <a:sym typeface="Montserrat"/>
              </a:rPr>
              <a:t> [Online], pp. 1</a:t>
            </a:r>
            <a:endParaRPr sz="1000">
              <a:solidFill>
                <a:schemeClr val="lt2"/>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Available at: </a:t>
            </a:r>
            <a:r>
              <a:rPr lang="en-US" sz="1000" u="sng">
                <a:solidFill>
                  <a:schemeClr val="hlink"/>
                </a:solidFill>
                <a:latin typeface="Montserrat"/>
                <a:ea typeface="Montserrat"/>
                <a:cs typeface="Montserrat"/>
                <a:sym typeface="Montserrat"/>
                <a:hlinkClick r:id="rId3"/>
              </a:rPr>
              <a:t>https://www.brianaraucci.com/writing/diversity-in-star-wars</a:t>
            </a:r>
            <a:r>
              <a:rPr lang="en-US" sz="1000">
                <a:solidFill>
                  <a:schemeClr val="lt2"/>
                </a:solidFill>
                <a:latin typeface="Montserrat"/>
                <a:ea typeface="Montserrat"/>
                <a:cs typeface="Montserrat"/>
                <a:sym typeface="Montserrat"/>
              </a:rPr>
              <a:t> [Accessed: 3/03/2023]</a:t>
            </a:r>
            <a:endParaRPr sz="1000">
              <a:solidFill>
                <a:schemeClr val="lt2"/>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 </a:t>
            </a:r>
            <a:endParaRPr sz="1000">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a:solidFill>
                  <a:schemeClr val="dk1"/>
                </a:solidFill>
                <a:latin typeface="Montserrat"/>
                <a:ea typeface="Montserrat"/>
                <a:cs typeface="Montserrat"/>
                <a:sym typeface="Montserrat"/>
              </a:rPr>
              <a:t>Tim, 2023, </a:t>
            </a:r>
            <a:r>
              <a:rPr i="1" lang="en-US" sz="1000">
                <a:solidFill>
                  <a:schemeClr val="dk1"/>
                </a:solidFill>
                <a:latin typeface="Montserrat"/>
                <a:ea typeface="Montserrat"/>
                <a:cs typeface="Montserrat"/>
                <a:sym typeface="Montserrat"/>
              </a:rPr>
              <a:t>Star Wars: Lightsaber Color Meanings</a:t>
            </a:r>
            <a:r>
              <a:rPr lang="en-US" sz="1000">
                <a:solidFill>
                  <a:schemeClr val="dk1"/>
                </a:solidFill>
                <a:latin typeface="Montserrat"/>
                <a:ea typeface="Montserrat"/>
                <a:cs typeface="Montserrat"/>
                <a:sym typeface="Montserrat"/>
              </a:rPr>
              <a:t> [Online]</a:t>
            </a:r>
            <a:endParaRPr sz="1000">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a:solidFill>
                  <a:schemeClr val="dk1"/>
                </a:solidFill>
                <a:latin typeface="Montserrat"/>
                <a:ea typeface="Montserrat"/>
                <a:cs typeface="Montserrat"/>
                <a:sym typeface="Montserrat"/>
              </a:rPr>
              <a:t>Available at:  </a:t>
            </a:r>
            <a:r>
              <a:rPr lang="en-US" sz="1000" u="sng">
                <a:solidFill>
                  <a:schemeClr val="hlink"/>
                </a:solidFill>
                <a:latin typeface="Montserrat"/>
                <a:ea typeface="Montserrat"/>
                <a:cs typeface="Montserrat"/>
                <a:sym typeface="Montserrat"/>
                <a:hlinkClick r:id="rId4"/>
              </a:rPr>
              <a:t>https://www.bossksbounty.com/films/every-lightsaber-color-in-star-wars</a:t>
            </a:r>
            <a:r>
              <a:rPr lang="en-US" sz="1000">
                <a:solidFill>
                  <a:srgbClr val="FFFFFF"/>
                </a:solidFill>
                <a:latin typeface="Montserrat"/>
                <a:ea typeface="Montserrat"/>
                <a:cs typeface="Montserrat"/>
                <a:sym typeface="Montserrat"/>
              </a:rPr>
              <a:t> [Accessed: 4/03/2023]</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a:solidFill>
                  <a:srgbClr val="FFFFFF"/>
                </a:solidFill>
                <a:latin typeface="Montserrat"/>
                <a:ea typeface="Montserrat"/>
                <a:cs typeface="Montserrat"/>
                <a:sym typeface="Montserrat"/>
              </a:rPr>
              <a:t>Pictures:</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u="sng">
                <a:solidFill>
                  <a:schemeClr val="hlink"/>
                </a:solidFill>
                <a:latin typeface="Montserrat"/>
                <a:ea typeface="Montserrat"/>
                <a:cs typeface="Montserrat"/>
                <a:sym typeface="Montserrat"/>
                <a:hlinkClick r:id="rId5"/>
              </a:rPr>
              <a:t>https://pin.it/7xhSvGu</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6"/>
              </a:rPr>
              <a:t>https://pin.it/Idk3gTm</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7"/>
              </a:rPr>
              <a:t>https://pin.it/2PTd2UY</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8"/>
              </a:rPr>
              <a:t>https://pin.it/4yZMy7o</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9"/>
              </a:rPr>
              <a:t>https://pin.it/3eA61gE</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10"/>
              </a:rPr>
              <a:t>https://pin.it/5Hrd8e1</a:t>
            </a:r>
            <a:r>
              <a:rPr lang="en-US"/>
              <a:t>  </a:t>
            </a:r>
            <a:r>
              <a:rPr lang="en-US" sz="1000" u="sng">
                <a:solidFill>
                  <a:schemeClr val="hlink"/>
                </a:solidFill>
                <a:latin typeface="Montserrat"/>
                <a:ea typeface="Montserrat"/>
                <a:cs typeface="Montserrat"/>
                <a:sym typeface="Montserrat"/>
                <a:hlinkClick r:id="rId11"/>
              </a:rPr>
              <a:t>https://pin.it/4oMXqF1</a:t>
            </a:r>
            <a:r>
              <a:rPr lang="en-US"/>
              <a:t>. </a:t>
            </a:r>
            <a:r>
              <a:rPr lang="en-US" sz="1000" u="sng">
                <a:solidFill>
                  <a:schemeClr val="hlink"/>
                </a:solidFill>
                <a:latin typeface="Montserrat"/>
                <a:ea typeface="Montserrat"/>
                <a:cs typeface="Montserrat"/>
                <a:sym typeface="Montserrat"/>
                <a:hlinkClick r:id="rId12"/>
              </a:rPr>
              <a:t>https://pin.it/4FjcBfo</a:t>
            </a:r>
            <a:r>
              <a:rPr lang="en-US"/>
              <a:t>.   </a:t>
            </a:r>
            <a:r>
              <a:rPr lang="en-US" sz="1000" u="sng">
                <a:solidFill>
                  <a:schemeClr val="hlink"/>
                </a:solidFill>
                <a:latin typeface="Montserrat"/>
                <a:ea typeface="Montserrat"/>
                <a:cs typeface="Montserrat"/>
                <a:sym typeface="Montserrat"/>
                <a:hlinkClick r:id="rId13"/>
              </a:rPr>
              <a:t>https://pin.it/2bQa3zK</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14"/>
              </a:rPr>
              <a:t>https://pin.it/1d4elBF</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15"/>
              </a:rPr>
              <a:t>https://pin.it/1nyCLIp</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16"/>
              </a:rPr>
              <a:t>https://pin.it/1YKL26g</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17"/>
              </a:rPr>
              <a:t>https://pin.it/1fR27QE</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18"/>
              </a:rPr>
              <a:t>https://pin.it/2HCQ8xs</a:t>
            </a:r>
            <a:r>
              <a:rPr lang="en-US"/>
              <a:t>  </a:t>
            </a:r>
            <a:r>
              <a:rPr lang="en-US" sz="1000" u="sng">
                <a:solidFill>
                  <a:schemeClr val="hlink"/>
                </a:solidFill>
                <a:latin typeface="Montserrat"/>
                <a:ea typeface="Montserrat"/>
                <a:cs typeface="Montserrat"/>
                <a:sym typeface="Montserrat"/>
                <a:hlinkClick r:id="rId19"/>
              </a:rPr>
              <a:t>https://pin.it/6GBBi2J</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20"/>
              </a:rPr>
              <a:t>https://pin.it/2GO6yVX</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21"/>
              </a:rPr>
              <a:t>https://pin.it/3hktfsS</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22"/>
              </a:rPr>
              <a:t>https://pin.it/1jsoEDL</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23"/>
              </a:rPr>
              <a:t>https://pin.it/4ySvUB1</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24"/>
              </a:rPr>
              <a:t>https://pin.it/6UonOKN</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25"/>
              </a:rPr>
              <a:t>https://pin.it/54mdFna</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26"/>
              </a:rPr>
              <a:t>https://pin.it/tISyd3L</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27"/>
              </a:rPr>
              <a:t>https://pin.it/VmK37YZ</a:t>
            </a:r>
            <a:r>
              <a:rPr lang="en-US"/>
              <a:t>.  </a:t>
            </a:r>
            <a:r>
              <a:rPr lang="en-US" sz="1000" u="sng">
                <a:solidFill>
                  <a:schemeClr val="hlink"/>
                </a:solidFill>
                <a:latin typeface="Montserrat"/>
                <a:ea typeface="Montserrat"/>
                <a:cs typeface="Montserrat"/>
                <a:sym typeface="Montserrat"/>
                <a:hlinkClick r:id="rId28"/>
              </a:rPr>
              <a:t>https://pin.it/wI7zgJ8</a:t>
            </a:r>
            <a:r>
              <a:rPr lang="en-US"/>
              <a:t>.  </a:t>
            </a:r>
            <a:r>
              <a:rPr lang="en-US" sz="1000" u="sng">
                <a:solidFill>
                  <a:schemeClr val="hlink"/>
                </a:solidFill>
                <a:latin typeface="Montserrat"/>
                <a:ea typeface="Montserrat"/>
                <a:cs typeface="Montserrat"/>
                <a:sym typeface="Montserrat"/>
                <a:hlinkClick r:id="rId29"/>
              </a:rPr>
              <a:t>https://pin.it/4hdwqEC</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30"/>
              </a:rPr>
              <a:t>https://pin.it/6YtMC0U</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31"/>
              </a:rPr>
              <a:t>https://pin.it/5Fb75aS</a:t>
            </a:r>
            <a:r>
              <a:rPr lang="en-US"/>
              <a:t>.  </a:t>
            </a:r>
            <a:r>
              <a:rPr lang="en-US" sz="1000" u="sng">
                <a:solidFill>
                  <a:schemeClr val="hlink"/>
                </a:solidFill>
                <a:latin typeface="Montserrat"/>
                <a:ea typeface="Montserrat"/>
                <a:cs typeface="Montserrat"/>
                <a:sym typeface="Montserrat"/>
                <a:hlinkClick r:id="rId32"/>
              </a:rPr>
              <a:t>https://pin.it/4GCtlgx</a:t>
            </a:r>
            <a:r>
              <a:rPr lang="en-US"/>
              <a:t>.  </a:t>
            </a:r>
            <a:r>
              <a:rPr lang="en-US" sz="1000" u="sng">
                <a:solidFill>
                  <a:schemeClr val="hlink"/>
                </a:solidFill>
                <a:latin typeface="Montserrat"/>
                <a:ea typeface="Montserrat"/>
                <a:cs typeface="Montserrat"/>
                <a:sym typeface="Montserrat"/>
                <a:hlinkClick r:id="rId33"/>
              </a:rPr>
              <a:t>https://pin.it/wELTxfb</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34"/>
              </a:rPr>
              <a:t>https://pin.it/2ZArrcQ</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35"/>
              </a:rPr>
              <a:t>https://pin.it/2rgtpfY</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36"/>
              </a:rPr>
              <a:t>https://pin.it/6G6zpcS</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37"/>
              </a:rPr>
              <a:t>https://pin.it/73hflg2</a:t>
            </a:r>
            <a:r>
              <a:rPr lang="en-US" sz="1000">
                <a:solidFill>
                  <a:schemeClr val="hlink"/>
                </a:solidFill>
                <a:uFill>
                  <a:noFill/>
                </a:uFill>
                <a:latin typeface="Montserrat"/>
                <a:ea typeface="Montserrat"/>
                <a:cs typeface="Montserrat"/>
                <a:sym typeface="Montserrat"/>
                <a:hlinkClick r:id="rId38"/>
              </a:rPr>
              <a:t>   </a:t>
            </a:r>
            <a:r>
              <a:rPr lang="en-US" sz="1000" u="sng">
                <a:solidFill>
                  <a:schemeClr val="hlink"/>
                </a:solidFill>
                <a:latin typeface="Montserrat"/>
                <a:ea typeface="Montserrat"/>
                <a:cs typeface="Montserrat"/>
                <a:sym typeface="Montserrat"/>
                <a:hlinkClick r:id="rId39"/>
              </a:rPr>
              <a:t>https://pin.it/6hD87qz</a:t>
            </a:r>
            <a:r>
              <a:rPr lang="en-US" sz="1000">
                <a:solidFill>
                  <a:srgbClr val="FFFFFF"/>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40"/>
              </a:rPr>
              <a:t>https://pin.it/5wMRwLM</a:t>
            </a:r>
            <a:r>
              <a:rPr lang="en-US" sz="1000">
                <a:solidFill>
                  <a:schemeClr val="dk1"/>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41"/>
              </a:rPr>
              <a:t>https://pin.it/17LZZxk</a:t>
            </a:r>
            <a:r>
              <a:rPr lang="en-US" sz="1000">
                <a:solidFill>
                  <a:schemeClr val="dk1"/>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42"/>
              </a:rPr>
              <a:t>https://pin.it/4WF2oGy</a:t>
            </a:r>
            <a:r>
              <a:rPr lang="en-US" sz="1000">
                <a:solidFill>
                  <a:schemeClr val="dk1"/>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43"/>
              </a:rPr>
              <a:t>https://pin.it/Snd6ha2</a:t>
            </a:r>
            <a:r>
              <a:rPr lang="en-US" sz="1000">
                <a:solidFill>
                  <a:schemeClr val="dk1"/>
                </a:solidFill>
                <a:latin typeface="Montserrat"/>
                <a:ea typeface="Montserrat"/>
                <a:cs typeface="Montserrat"/>
                <a:sym typeface="Montserrat"/>
              </a:rPr>
              <a:t>   </a:t>
            </a:r>
            <a:r>
              <a:rPr lang="en-US" sz="1000" u="sng">
                <a:solidFill>
                  <a:schemeClr val="hlink"/>
                </a:solidFill>
                <a:latin typeface="Montserrat"/>
                <a:ea typeface="Montserrat"/>
                <a:cs typeface="Montserrat"/>
                <a:sym typeface="Montserrat"/>
                <a:hlinkClick r:id="rId44"/>
              </a:rPr>
              <a:t>https://pin.it/blbW4Rk</a:t>
            </a:r>
            <a:r>
              <a:rPr lang="en-US" sz="1000">
                <a:solidFill>
                  <a:schemeClr val="dk1"/>
                </a:solidFill>
                <a:latin typeface="Montserrat"/>
                <a:ea typeface="Montserrat"/>
                <a:cs typeface="Montserrat"/>
                <a:sym typeface="Montserrat"/>
              </a:rPr>
              <a:t> </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u="sng">
                <a:solidFill>
                  <a:schemeClr val="hlink"/>
                </a:solidFill>
                <a:latin typeface="Montserrat"/>
                <a:ea typeface="Montserrat"/>
                <a:cs typeface="Montserrat"/>
                <a:sym typeface="Montserrat"/>
                <a:hlinkClick r:id="rId45"/>
              </a:rPr>
              <a:t>https://www.artstation.com/artwork/xz3Xw4</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u="sng">
                <a:solidFill>
                  <a:schemeClr val="hlink"/>
                </a:solidFill>
                <a:latin typeface="Montserrat"/>
                <a:ea typeface="Montserrat"/>
                <a:cs typeface="Montserrat"/>
                <a:sym typeface="Montserrat"/>
                <a:hlinkClick r:id="rId46"/>
              </a:rPr>
              <a:t>https://www.deviantart.com/0bo/art/THOR2-redsteam-2d-enviro-Vanaheim-Lv3-WIP01-412219104</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u="sng">
                <a:solidFill>
                  <a:schemeClr val="hlink"/>
                </a:solidFill>
                <a:latin typeface="Montserrat"/>
                <a:ea typeface="Montserrat"/>
                <a:cs typeface="Montserrat"/>
                <a:sym typeface="Montserrat"/>
                <a:hlinkClick r:id="rId47"/>
              </a:rPr>
              <a:t>https://www.deviantart.com/jakemurray/art/Legacy-of-Conflict-528661047</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u="sng">
                <a:solidFill>
                  <a:schemeClr val="hlink"/>
                </a:solidFill>
                <a:latin typeface="Montserrat"/>
                <a:ea typeface="Montserrat"/>
                <a:cs typeface="Montserrat"/>
                <a:sym typeface="Montserrat"/>
                <a:hlinkClick r:id="rId48"/>
              </a:rPr>
              <a:t>https://www.telegraph.co.uk/news/earth/environment/7824780/Mole-population-soars-due-to-poison-ban.htm</a:t>
            </a:r>
            <a:r>
              <a:rPr lang="en-US" sz="1000">
                <a:solidFill>
                  <a:srgbClr val="FFFFFF"/>
                </a:solidFill>
                <a:latin typeface="Montserrat"/>
                <a:ea typeface="Montserrat"/>
                <a:cs typeface="Montserrat"/>
                <a:sym typeface="Montserrat"/>
              </a:rPr>
              <a:t>l</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u="sng">
                <a:solidFill>
                  <a:schemeClr val="hlink"/>
                </a:solidFill>
                <a:latin typeface="Montserrat"/>
                <a:ea typeface="Montserrat"/>
                <a:cs typeface="Montserrat"/>
                <a:sym typeface="Montserrat"/>
                <a:hlinkClick r:id="rId49"/>
              </a:rPr>
              <a:t>https://www.artstation.com/artwork/R3gbm</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u="sng">
                <a:solidFill>
                  <a:schemeClr val="hlink"/>
                </a:solidFill>
                <a:latin typeface="Montserrat"/>
                <a:ea typeface="Montserrat"/>
                <a:cs typeface="Montserrat"/>
                <a:sym typeface="Montserrat"/>
                <a:hlinkClick r:id="rId50"/>
              </a:rPr>
              <a:t>https://www.artstation.com/artwork/6am5QV</a:t>
            </a:r>
            <a:r>
              <a:rPr lang="en-US" sz="1000">
                <a:solidFill>
                  <a:srgbClr val="FFFFFF"/>
                </a:solidFill>
                <a:latin typeface="Montserrat"/>
                <a:ea typeface="Montserrat"/>
                <a:cs typeface="Montserrat"/>
                <a:sym typeface="Montserrat"/>
              </a:rPr>
              <a:t> </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rPr lang="en-US" sz="1000" u="sng">
                <a:solidFill>
                  <a:schemeClr val="hlink"/>
                </a:solidFill>
                <a:latin typeface="Montserrat"/>
                <a:ea typeface="Montserrat"/>
                <a:cs typeface="Montserrat"/>
                <a:sym typeface="Montserrat"/>
                <a:hlinkClick r:id="rId51"/>
              </a:rPr>
              <a:t>https://www.zbrushcentral.com/t/obbis-sketchbook-2009/285482</a:t>
            </a:r>
            <a:r>
              <a:rPr lang="en-US" sz="1000">
                <a:solidFill>
                  <a:srgbClr val="FFFFFF"/>
                </a:solidFill>
                <a:latin typeface="Montserrat"/>
                <a:ea typeface="Montserrat"/>
                <a:cs typeface="Montserrat"/>
                <a:sym typeface="Montserrat"/>
              </a:rPr>
              <a:t> </a:t>
            </a:r>
            <a:endParaRPr sz="1000">
              <a:solidFill>
                <a:srgbClr val="FFFFFF"/>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000">
              <a:solidFill>
                <a:srgbClr val="FFFF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44"/>
          <p:cNvPicPr preferRelativeResize="0"/>
          <p:nvPr>
            <p:ph idx="2" type="pic"/>
          </p:nvPr>
        </p:nvPicPr>
        <p:blipFill rotWithShape="1">
          <a:blip r:embed="rId3">
            <a:alphaModFix/>
          </a:blip>
          <a:srcRect b="0" l="23609" r="23609" t="0"/>
          <a:stretch/>
        </p:blipFill>
        <p:spPr>
          <a:xfrm>
            <a:off x="-2" y="3676650"/>
            <a:ext cx="3200400" cy="3190800"/>
          </a:xfrm>
          <a:prstGeom prst="rect">
            <a:avLst/>
          </a:prstGeom>
          <a:noFill/>
          <a:ln>
            <a:noFill/>
          </a:ln>
        </p:spPr>
      </p:pic>
      <p:pic>
        <p:nvPicPr>
          <p:cNvPr id="164" name="Google Shape;164;p44"/>
          <p:cNvPicPr preferRelativeResize="0"/>
          <p:nvPr>
            <p:ph idx="4" type="pic"/>
          </p:nvPr>
        </p:nvPicPr>
        <p:blipFill rotWithShape="1">
          <a:blip r:embed="rId4">
            <a:alphaModFix/>
          </a:blip>
          <a:srcRect b="0" l="14148" r="14141" t="0"/>
          <a:stretch/>
        </p:blipFill>
        <p:spPr>
          <a:xfrm>
            <a:off x="3299013" y="994522"/>
            <a:ext cx="2662500" cy="5873100"/>
          </a:xfrm>
          <a:prstGeom prst="rect">
            <a:avLst/>
          </a:prstGeom>
          <a:noFill/>
          <a:ln>
            <a:noFill/>
          </a:ln>
        </p:spPr>
      </p:pic>
      <p:pic>
        <p:nvPicPr>
          <p:cNvPr id="165" name="Google Shape;165;p44"/>
          <p:cNvPicPr preferRelativeResize="0"/>
          <p:nvPr>
            <p:ph idx="3" type="pic"/>
          </p:nvPr>
        </p:nvPicPr>
        <p:blipFill rotWithShape="1">
          <a:blip r:embed="rId5">
            <a:alphaModFix/>
          </a:blip>
          <a:srcRect b="8368" l="0" r="0" t="8360"/>
          <a:stretch/>
        </p:blipFill>
        <p:spPr>
          <a:xfrm>
            <a:off x="6060144" y="3676613"/>
            <a:ext cx="6132000" cy="3190800"/>
          </a:xfrm>
          <a:prstGeom prst="rect">
            <a:avLst/>
          </a:prstGeom>
          <a:noFill/>
          <a:ln>
            <a:noFill/>
          </a:ln>
        </p:spPr>
      </p:pic>
      <p:sp>
        <p:nvSpPr>
          <p:cNvPr id="166" name="Google Shape;166;p44"/>
          <p:cNvSpPr/>
          <p:nvPr/>
        </p:nvSpPr>
        <p:spPr>
          <a:xfrm>
            <a:off x="3963600" y="163506"/>
            <a:ext cx="4264800" cy="60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lt1"/>
                </a:solidFill>
              </a:rPr>
              <a:t>Table of contents</a:t>
            </a:r>
            <a:endParaRPr b="1" sz="3600">
              <a:solidFill>
                <a:schemeClr val="lt1"/>
              </a:solidFill>
              <a:latin typeface="Arial"/>
              <a:ea typeface="Arial"/>
              <a:cs typeface="Arial"/>
              <a:sym typeface="Arial"/>
            </a:endParaRPr>
          </a:p>
        </p:txBody>
      </p:sp>
      <p:sp>
        <p:nvSpPr>
          <p:cNvPr id="167" name="Google Shape;167;p44"/>
          <p:cNvSpPr txBox="1"/>
          <p:nvPr/>
        </p:nvSpPr>
        <p:spPr>
          <a:xfrm>
            <a:off x="771964" y="1016000"/>
            <a:ext cx="6958800" cy="4257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200000"/>
              </a:lnSpc>
              <a:spcBef>
                <a:spcPts val="0"/>
              </a:spcBef>
              <a:spcAft>
                <a:spcPts val="0"/>
              </a:spcAft>
              <a:buClr>
                <a:schemeClr val="lt2"/>
              </a:buClr>
              <a:buSzPts val="2000"/>
              <a:buFont typeface="Montserrat"/>
              <a:buAutoNum type="arabicPeriod"/>
            </a:pPr>
            <a:r>
              <a:rPr b="1" lang="en-US" sz="2000">
                <a:solidFill>
                  <a:schemeClr val="lt2"/>
                </a:solidFill>
                <a:latin typeface="Montserrat"/>
                <a:ea typeface="Montserrat"/>
                <a:cs typeface="Montserrat"/>
                <a:sym typeface="Montserrat"/>
              </a:rPr>
              <a:t>Introduction</a:t>
            </a:r>
            <a:endParaRPr b="1" sz="2000">
              <a:solidFill>
                <a:schemeClr val="lt2"/>
              </a:solidFill>
              <a:latin typeface="Montserrat"/>
              <a:ea typeface="Montserrat"/>
              <a:cs typeface="Montserrat"/>
              <a:sym typeface="Montserrat"/>
            </a:endParaRPr>
          </a:p>
          <a:p>
            <a:pPr indent="-355600" lvl="0" marL="457200" marR="0" rtl="0" algn="l">
              <a:lnSpc>
                <a:spcPct val="200000"/>
              </a:lnSpc>
              <a:spcBef>
                <a:spcPts val="0"/>
              </a:spcBef>
              <a:spcAft>
                <a:spcPts val="0"/>
              </a:spcAft>
              <a:buClr>
                <a:schemeClr val="lt2"/>
              </a:buClr>
              <a:buSzPts val="2000"/>
              <a:buFont typeface="Montserrat"/>
              <a:buAutoNum type="arabicPeriod"/>
            </a:pPr>
            <a:r>
              <a:rPr b="1" lang="en-US" sz="2000">
                <a:solidFill>
                  <a:schemeClr val="lt2"/>
                </a:solidFill>
                <a:latin typeface="Montserrat"/>
                <a:ea typeface="Montserrat"/>
                <a:cs typeface="Montserrat"/>
                <a:sym typeface="Montserrat"/>
              </a:rPr>
              <a:t>Goals &amp; Objectives</a:t>
            </a:r>
            <a:endParaRPr b="1" sz="2000">
              <a:solidFill>
                <a:schemeClr val="lt2"/>
              </a:solidFill>
              <a:latin typeface="Montserrat"/>
              <a:ea typeface="Montserrat"/>
              <a:cs typeface="Montserrat"/>
              <a:sym typeface="Montserrat"/>
            </a:endParaRPr>
          </a:p>
          <a:p>
            <a:pPr indent="-355600" lvl="0" marL="457200" marR="0" rtl="0" algn="l">
              <a:lnSpc>
                <a:spcPct val="200000"/>
              </a:lnSpc>
              <a:spcBef>
                <a:spcPts val="0"/>
              </a:spcBef>
              <a:spcAft>
                <a:spcPts val="0"/>
              </a:spcAft>
              <a:buClr>
                <a:schemeClr val="lt2"/>
              </a:buClr>
              <a:buSzPts val="2000"/>
              <a:buFont typeface="Montserrat"/>
              <a:buAutoNum type="arabicPeriod"/>
            </a:pPr>
            <a:r>
              <a:rPr b="1" lang="en-US" sz="2000">
                <a:solidFill>
                  <a:schemeClr val="lt2"/>
                </a:solidFill>
                <a:latin typeface="Montserrat"/>
                <a:ea typeface="Montserrat"/>
                <a:cs typeface="Montserrat"/>
                <a:sym typeface="Montserrat"/>
              </a:rPr>
              <a:t>Moodboards</a:t>
            </a:r>
            <a:endParaRPr b="1" sz="2000">
              <a:solidFill>
                <a:schemeClr val="lt2"/>
              </a:solidFill>
              <a:latin typeface="Montserrat"/>
              <a:ea typeface="Montserrat"/>
              <a:cs typeface="Montserrat"/>
              <a:sym typeface="Montserrat"/>
            </a:endParaRPr>
          </a:p>
          <a:p>
            <a:pPr indent="-355600" lvl="0" marL="457200" marR="0" rtl="0" algn="l">
              <a:lnSpc>
                <a:spcPct val="200000"/>
              </a:lnSpc>
              <a:spcBef>
                <a:spcPts val="0"/>
              </a:spcBef>
              <a:spcAft>
                <a:spcPts val="0"/>
              </a:spcAft>
              <a:buClr>
                <a:schemeClr val="lt2"/>
              </a:buClr>
              <a:buSzPts val="2000"/>
              <a:buFont typeface="Montserrat"/>
              <a:buAutoNum type="arabicPeriod"/>
            </a:pPr>
            <a:r>
              <a:rPr b="1" lang="en-US" sz="2000">
                <a:solidFill>
                  <a:schemeClr val="lt2"/>
                </a:solidFill>
                <a:latin typeface="Montserrat"/>
                <a:ea typeface="Montserrat"/>
                <a:cs typeface="Montserrat"/>
                <a:sym typeface="Montserrat"/>
              </a:rPr>
              <a:t>Characters</a:t>
            </a:r>
            <a:endParaRPr b="1" sz="2000">
              <a:solidFill>
                <a:schemeClr val="lt2"/>
              </a:solidFill>
              <a:latin typeface="Montserrat"/>
              <a:ea typeface="Montserrat"/>
              <a:cs typeface="Montserrat"/>
              <a:sym typeface="Montserrat"/>
            </a:endParaRPr>
          </a:p>
          <a:p>
            <a:pPr indent="-355600" lvl="0" marL="457200" marR="0" rtl="0" algn="l">
              <a:lnSpc>
                <a:spcPct val="200000"/>
              </a:lnSpc>
              <a:spcBef>
                <a:spcPts val="0"/>
              </a:spcBef>
              <a:spcAft>
                <a:spcPts val="0"/>
              </a:spcAft>
              <a:buClr>
                <a:schemeClr val="lt2"/>
              </a:buClr>
              <a:buSzPts val="2000"/>
              <a:buFont typeface="Montserrat"/>
              <a:buAutoNum type="arabicPeriod"/>
            </a:pPr>
            <a:r>
              <a:rPr b="1" lang="en-US" sz="2000">
                <a:solidFill>
                  <a:schemeClr val="lt2"/>
                </a:solidFill>
                <a:latin typeface="Montserrat"/>
                <a:ea typeface="Montserrat"/>
                <a:cs typeface="Montserrat"/>
                <a:sym typeface="Montserrat"/>
              </a:rPr>
              <a:t>Planet, its ecosystem &amp; native species</a:t>
            </a:r>
            <a:endParaRPr b="1" sz="2000">
              <a:solidFill>
                <a:schemeClr val="lt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45"/>
          <p:cNvPicPr preferRelativeResize="0"/>
          <p:nvPr>
            <p:ph idx="2" type="pic"/>
          </p:nvPr>
        </p:nvPicPr>
        <p:blipFill rotWithShape="1">
          <a:blip r:embed="rId3">
            <a:alphaModFix/>
          </a:blip>
          <a:srcRect b="0" l="37070" r="37069" t="0"/>
          <a:stretch/>
        </p:blipFill>
        <p:spPr>
          <a:xfrm>
            <a:off x="4464052" y="0"/>
            <a:ext cx="3152990" cy="6858000"/>
          </a:xfrm>
          <a:prstGeom prst="rect">
            <a:avLst/>
          </a:prstGeom>
          <a:solidFill>
            <a:srgbClr val="2C3C48"/>
          </a:solidFill>
          <a:ln>
            <a:noFill/>
          </a:ln>
        </p:spPr>
      </p:pic>
      <p:sp>
        <p:nvSpPr>
          <p:cNvPr id="173" name="Google Shape;173;p45"/>
          <p:cNvSpPr/>
          <p:nvPr/>
        </p:nvSpPr>
        <p:spPr>
          <a:xfrm>
            <a:off x="701065" y="1492336"/>
            <a:ext cx="3453600" cy="31815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lang="en-US" sz="1100">
                <a:solidFill>
                  <a:srgbClr val="FEFEFE"/>
                </a:solidFill>
                <a:latin typeface="Montserrat"/>
                <a:ea typeface="Montserrat"/>
                <a:cs typeface="Montserrat"/>
                <a:sym typeface="Montserrat"/>
              </a:rPr>
              <a:t>For my final major project I chose to do an art bible for the next Star Wars game. </a:t>
            </a:r>
            <a:endParaRPr sz="1100">
              <a:solidFill>
                <a:srgbClr val="FEFEFE"/>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b="0" i="0" sz="1100" u="none" cap="none" strike="noStrike">
              <a:solidFill>
                <a:srgbClr val="FEFEFE"/>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US" sz="1100">
                <a:solidFill>
                  <a:srgbClr val="FEFEFE"/>
                </a:solidFill>
                <a:latin typeface="Montserrat"/>
                <a:ea typeface="Montserrat"/>
                <a:cs typeface="Montserrat"/>
                <a:sym typeface="Montserrat"/>
              </a:rPr>
              <a:t>With this project I aim to touch some aspects that we don’t quite see much of, although the universe is quite vast. Briana Raucci points out that “the most apparent characteristic that the universe seems to lack, though, is the one thing that makes our world so special: diversity.”</a:t>
            </a:r>
            <a:endParaRPr sz="1100">
              <a:solidFill>
                <a:srgbClr val="FEFEFE"/>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100">
              <a:solidFill>
                <a:srgbClr val="FEFEFE"/>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US" sz="1100">
                <a:solidFill>
                  <a:srgbClr val="FEFEFE"/>
                </a:solidFill>
                <a:latin typeface="Montserrat"/>
                <a:ea typeface="Montserrat"/>
                <a:cs typeface="Montserrat"/>
                <a:sym typeface="Montserrat"/>
              </a:rPr>
              <a:t> Having mentioned this,  for my project I’ll be designing an alien female character as the main character, as well as a diverse cast of aliens from all around the Galaxy, as well as designing a brand new planet, ecosystem and native humanoids living there.</a:t>
            </a:r>
            <a:endParaRPr/>
          </a:p>
        </p:txBody>
      </p:sp>
      <p:sp>
        <p:nvSpPr>
          <p:cNvPr id="174" name="Google Shape;174;p45"/>
          <p:cNvSpPr/>
          <p:nvPr/>
        </p:nvSpPr>
        <p:spPr>
          <a:xfrm>
            <a:off x="1007534" y="565590"/>
            <a:ext cx="2840700" cy="60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lt1"/>
                </a:solidFill>
              </a:rPr>
              <a:t>Intro</a:t>
            </a:r>
            <a:endParaRPr b="1" i="0" sz="3600" u="none" cap="none" strike="noStrike">
              <a:solidFill>
                <a:schemeClr val="lt1"/>
              </a:solidFill>
              <a:latin typeface="Arial"/>
              <a:ea typeface="Arial"/>
              <a:cs typeface="Arial"/>
              <a:sym typeface="Aria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500"/>
                                        <p:tgtEl>
                                          <p:spTgt spid="17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46"/>
          <p:cNvSpPr txBox="1"/>
          <p:nvPr/>
        </p:nvSpPr>
        <p:spPr>
          <a:xfrm>
            <a:off x="5321439" y="643448"/>
            <a:ext cx="1549123" cy="39958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chemeClr val="dk2"/>
                </a:solidFill>
                <a:latin typeface="Montserrat SemiBold"/>
                <a:ea typeface="Montserrat SemiBold"/>
                <a:cs typeface="Montserrat SemiBold"/>
                <a:sym typeface="Montserrat SemiBold"/>
              </a:rPr>
              <a:t>SERVICES</a:t>
            </a:r>
            <a:endParaRPr sz="2000">
              <a:solidFill>
                <a:schemeClr val="dk2"/>
              </a:solidFill>
              <a:latin typeface="Montserrat SemiBold"/>
              <a:ea typeface="Montserrat SemiBold"/>
              <a:cs typeface="Montserrat SemiBold"/>
              <a:sym typeface="Montserrat SemiBold"/>
            </a:endParaRPr>
          </a:p>
        </p:txBody>
      </p:sp>
      <p:sp>
        <p:nvSpPr>
          <p:cNvPr id="180" name="Google Shape;180;p46"/>
          <p:cNvSpPr/>
          <p:nvPr/>
        </p:nvSpPr>
        <p:spPr>
          <a:xfrm>
            <a:off x="-1" y="0"/>
            <a:ext cx="3081957" cy="6858000"/>
          </a:xfrm>
          <a:prstGeom prst="rect">
            <a:avLst/>
          </a:prstGeom>
          <a:solidFill>
            <a:srgbClr val="2C3C48">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81" name="Google Shape;181;p46"/>
          <p:cNvSpPr/>
          <p:nvPr/>
        </p:nvSpPr>
        <p:spPr>
          <a:xfrm>
            <a:off x="6124962" y="0"/>
            <a:ext cx="3060000" cy="6858000"/>
          </a:xfrm>
          <a:prstGeom prst="rect">
            <a:avLst/>
          </a:prstGeom>
          <a:solidFill>
            <a:srgbClr val="2C3C48">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82" name="Google Shape;182;p46"/>
          <p:cNvSpPr txBox="1"/>
          <p:nvPr/>
        </p:nvSpPr>
        <p:spPr>
          <a:xfrm>
            <a:off x="10437718" y="1141464"/>
            <a:ext cx="493598" cy="70788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000">
              <a:solidFill>
                <a:schemeClr val="lt2"/>
              </a:solidFill>
              <a:latin typeface="Montserrat SemiBold"/>
              <a:ea typeface="Montserrat SemiBold"/>
              <a:cs typeface="Montserrat SemiBold"/>
              <a:sym typeface="Montserrat SemiBold"/>
            </a:endParaRPr>
          </a:p>
        </p:txBody>
      </p:sp>
      <p:sp>
        <p:nvSpPr>
          <p:cNvPr id="183" name="Google Shape;183;p46"/>
          <p:cNvSpPr/>
          <p:nvPr/>
        </p:nvSpPr>
        <p:spPr>
          <a:xfrm>
            <a:off x="2574147" y="570880"/>
            <a:ext cx="7043706" cy="60748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600">
                <a:solidFill>
                  <a:schemeClr val="lt1"/>
                </a:solidFill>
                <a:latin typeface="Arial"/>
                <a:ea typeface="Arial"/>
                <a:cs typeface="Arial"/>
                <a:sym typeface="Arial"/>
              </a:rPr>
              <a:t>Goals &amp; Objectives</a:t>
            </a:r>
            <a:endParaRPr/>
          </a:p>
        </p:txBody>
      </p:sp>
      <p:grpSp>
        <p:nvGrpSpPr>
          <p:cNvPr id="184" name="Google Shape;184;p46"/>
          <p:cNvGrpSpPr/>
          <p:nvPr/>
        </p:nvGrpSpPr>
        <p:grpSpPr>
          <a:xfrm>
            <a:off x="110600" y="2073468"/>
            <a:ext cx="12019650" cy="3400276"/>
            <a:chOff x="110600" y="2073468"/>
            <a:chExt cx="12019650" cy="3400276"/>
          </a:xfrm>
        </p:grpSpPr>
        <p:grpSp>
          <p:nvGrpSpPr>
            <p:cNvPr id="185" name="Google Shape;185;p46"/>
            <p:cNvGrpSpPr/>
            <p:nvPr/>
          </p:nvGrpSpPr>
          <p:grpSpPr>
            <a:xfrm>
              <a:off x="110600" y="2073468"/>
              <a:ext cx="2971500" cy="3400207"/>
              <a:chOff x="123010" y="1023485"/>
              <a:chExt cx="2971500" cy="3400207"/>
            </a:xfrm>
          </p:grpSpPr>
          <p:sp>
            <p:nvSpPr>
              <p:cNvPr id="186" name="Google Shape;186;p46"/>
              <p:cNvSpPr/>
              <p:nvPr/>
            </p:nvSpPr>
            <p:spPr>
              <a:xfrm>
                <a:off x="918594" y="1023485"/>
                <a:ext cx="1269586" cy="1269586"/>
              </a:xfrm>
              <a:prstGeom prst="ellipse">
                <a:avLst/>
              </a:prstGeom>
              <a:solidFill>
                <a:schemeClr val="lt2">
                  <a:alpha val="0"/>
                </a:schemeClr>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2"/>
                  </a:solidFill>
                  <a:latin typeface="Montserrat"/>
                  <a:ea typeface="Montserrat"/>
                  <a:cs typeface="Montserrat"/>
                  <a:sym typeface="Montserrat"/>
                </a:endParaRPr>
              </a:p>
            </p:txBody>
          </p:sp>
          <p:sp>
            <p:nvSpPr>
              <p:cNvPr id="187" name="Google Shape;187;p46"/>
              <p:cNvSpPr txBox="1"/>
              <p:nvPr/>
            </p:nvSpPr>
            <p:spPr>
              <a:xfrm>
                <a:off x="123010" y="3203292"/>
                <a:ext cx="2971500" cy="12204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lang="en-US" sz="1000">
                    <a:solidFill>
                      <a:schemeClr val="dk1"/>
                    </a:solidFill>
                    <a:latin typeface="Montserrat"/>
                    <a:ea typeface="Montserrat"/>
                    <a:cs typeface="Montserrat"/>
                    <a:sym typeface="Montserrat"/>
                  </a:rPr>
                  <a:t>The characters I have planned for now  are:</a:t>
                </a:r>
                <a:endParaRPr sz="1000">
                  <a:solidFill>
                    <a:schemeClr val="dk1"/>
                  </a:solidFill>
                  <a:latin typeface="Montserrat"/>
                  <a:ea typeface="Montserrat"/>
                  <a:cs typeface="Montserrat"/>
                  <a:sym typeface="Montserrat"/>
                </a:endParaRPr>
              </a:p>
              <a:p>
                <a:pPr indent="-292100" lvl="0" marL="457200" marR="0" rtl="0" algn="ctr">
                  <a:lnSpc>
                    <a:spcPct val="150000"/>
                  </a:lnSpc>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Female Twi’lek (Main Character)</a:t>
                </a:r>
                <a:endParaRPr sz="1000">
                  <a:solidFill>
                    <a:schemeClr val="dk1"/>
                  </a:solidFill>
                  <a:latin typeface="Montserrat"/>
                  <a:ea typeface="Montserrat"/>
                  <a:cs typeface="Montserrat"/>
                  <a:sym typeface="Montserrat"/>
                </a:endParaRPr>
              </a:p>
              <a:p>
                <a:pPr indent="-292100" lvl="0" marL="457200" marR="0" rtl="0" algn="ctr">
                  <a:lnSpc>
                    <a:spcPct val="150000"/>
                  </a:lnSpc>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Female Mon Calamari (main antagonist)</a:t>
                </a:r>
                <a:endParaRPr sz="1000">
                  <a:solidFill>
                    <a:schemeClr val="dk1"/>
                  </a:solidFill>
                  <a:latin typeface="Montserrat"/>
                  <a:ea typeface="Montserrat"/>
                  <a:cs typeface="Montserrat"/>
                  <a:sym typeface="Montserrat"/>
                </a:endParaRPr>
              </a:p>
              <a:p>
                <a:pPr indent="-292100" lvl="0" marL="457200" marR="0" rtl="0" algn="ctr">
                  <a:lnSpc>
                    <a:spcPct val="150000"/>
                  </a:lnSpc>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Male Mirialan (side character)</a:t>
                </a:r>
                <a:endParaRPr sz="1000">
                  <a:solidFill>
                    <a:schemeClr val="dk1"/>
                  </a:solidFill>
                  <a:latin typeface="Montserrat"/>
                  <a:ea typeface="Montserrat"/>
                  <a:cs typeface="Montserrat"/>
                  <a:sym typeface="Montserrat"/>
                </a:endParaRPr>
              </a:p>
              <a:p>
                <a:pPr indent="-292100" lvl="0" marL="457200" marR="0" rtl="0" algn="ctr">
                  <a:lnSpc>
                    <a:spcPct val="150000"/>
                  </a:lnSpc>
                  <a:spcBef>
                    <a:spcPts val="0"/>
                  </a:spcBef>
                  <a:spcAft>
                    <a:spcPts val="0"/>
                  </a:spcAft>
                  <a:buClr>
                    <a:schemeClr val="dk1"/>
                  </a:buClr>
                  <a:buSzPts val="1000"/>
                  <a:buFont typeface="Montserrat"/>
                  <a:buChar char="●"/>
                </a:pPr>
                <a:r>
                  <a:rPr lang="en-US" sz="1000">
                    <a:solidFill>
                      <a:schemeClr val="dk1"/>
                    </a:solidFill>
                    <a:latin typeface="Montserrat"/>
                    <a:ea typeface="Montserrat"/>
                    <a:cs typeface="Montserrat"/>
                    <a:sym typeface="Montserrat"/>
                  </a:rPr>
                  <a:t>Bounty hunter droid (side </a:t>
                </a:r>
                <a:r>
                  <a:rPr lang="en-US" sz="1000">
                    <a:solidFill>
                      <a:schemeClr val="dk1"/>
                    </a:solidFill>
                    <a:latin typeface="Montserrat"/>
                    <a:ea typeface="Montserrat"/>
                    <a:cs typeface="Montserrat"/>
                    <a:sym typeface="Montserrat"/>
                  </a:rPr>
                  <a:t>character</a:t>
                </a:r>
                <a:r>
                  <a:rPr lang="en-US" sz="1000">
                    <a:solidFill>
                      <a:schemeClr val="dk1"/>
                    </a:solidFill>
                    <a:latin typeface="Montserrat"/>
                    <a:ea typeface="Montserrat"/>
                    <a:cs typeface="Montserrat"/>
                    <a:sym typeface="Montserrat"/>
                  </a:rPr>
                  <a:t>)</a:t>
                </a:r>
                <a:endParaRPr sz="1000">
                  <a:solidFill>
                    <a:schemeClr val="dk1"/>
                  </a:solidFill>
                  <a:latin typeface="Montserrat"/>
                  <a:ea typeface="Montserrat"/>
                  <a:cs typeface="Montserrat"/>
                  <a:sym typeface="Montserrat"/>
                </a:endParaRPr>
              </a:p>
            </p:txBody>
          </p:sp>
          <p:sp>
            <p:nvSpPr>
              <p:cNvPr id="188" name="Google Shape;188;p46"/>
              <p:cNvSpPr txBox="1"/>
              <p:nvPr/>
            </p:nvSpPr>
            <p:spPr>
              <a:xfrm>
                <a:off x="473635" y="2495542"/>
                <a:ext cx="2159400" cy="6075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lang="en-US"/>
                  <a:t> </a:t>
                </a:r>
                <a:r>
                  <a:rPr lang="en-US" sz="1100">
                    <a:solidFill>
                      <a:schemeClr val="dk1"/>
                    </a:solidFill>
                    <a:latin typeface="Montserrat SemiBold"/>
                    <a:ea typeface="Montserrat SemiBold"/>
                    <a:cs typeface="Montserrat SemiBold"/>
                    <a:sym typeface="Montserrat SemiBold"/>
                  </a:rPr>
                  <a:t>Design a variety of  characters</a:t>
                </a:r>
                <a:endParaRPr sz="1100">
                  <a:solidFill>
                    <a:schemeClr val="dk1"/>
                  </a:solidFill>
                  <a:latin typeface="Montserrat SemiBold"/>
                  <a:ea typeface="Montserrat SemiBold"/>
                  <a:cs typeface="Montserrat SemiBold"/>
                  <a:sym typeface="Montserrat SemiBold"/>
                </a:endParaRPr>
              </a:p>
            </p:txBody>
          </p:sp>
        </p:grpSp>
        <p:grpSp>
          <p:nvGrpSpPr>
            <p:cNvPr id="189" name="Google Shape;189;p46"/>
            <p:cNvGrpSpPr/>
            <p:nvPr/>
          </p:nvGrpSpPr>
          <p:grpSpPr>
            <a:xfrm>
              <a:off x="3453617" y="2073468"/>
              <a:ext cx="2260733" cy="3400276"/>
              <a:chOff x="423021" y="1023485"/>
              <a:chExt cx="2260733" cy="3400276"/>
            </a:xfrm>
          </p:grpSpPr>
          <p:sp>
            <p:nvSpPr>
              <p:cNvPr id="190" name="Google Shape;190;p46"/>
              <p:cNvSpPr/>
              <p:nvPr/>
            </p:nvSpPr>
            <p:spPr>
              <a:xfrm>
                <a:off x="918594" y="1023485"/>
                <a:ext cx="1269586" cy="1269586"/>
              </a:xfrm>
              <a:prstGeom prst="ellipse">
                <a:avLst/>
              </a:prstGeom>
              <a:solidFill>
                <a:schemeClr val="lt2">
                  <a:alpha val="0"/>
                </a:schemeClr>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2"/>
                  </a:solidFill>
                  <a:latin typeface="Montserrat"/>
                  <a:ea typeface="Montserrat"/>
                  <a:cs typeface="Montserrat"/>
                  <a:sym typeface="Montserrat"/>
                </a:endParaRPr>
              </a:p>
            </p:txBody>
          </p:sp>
          <p:sp>
            <p:nvSpPr>
              <p:cNvPr id="191" name="Google Shape;191;p46"/>
              <p:cNvSpPr txBox="1"/>
              <p:nvPr/>
            </p:nvSpPr>
            <p:spPr>
              <a:xfrm>
                <a:off x="423021" y="3203299"/>
                <a:ext cx="2260733" cy="122046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dk1"/>
                    </a:solidFill>
                    <a:latin typeface="Montserrat"/>
                    <a:ea typeface="Montserrat"/>
                    <a:cs typeface="Montserrat"/>
                    <a:sym typeface="Montserrat"/>
                  </a:rPr>
                  <a:t>I will create a floating island-like planet that will be a Rebel base, as well as come up with flora, fauna and a native humanoid alien species.</a:t>
                </a:r>
                <a:endParaRPr sz="1000">
                  <a:solidFill>
                    <a:schemeClr val="dk1"/>
                  </a:solidFill>
                  <a:latin typeface="Montserrat"/>
                  <a:ea typeface="Montserrat"/>
                  <a:cs typeface="Montserrat"/>
                  <a:sym typeface="Montserrat"/>
                </a:endParaRPr>
              </a:p>
            </p:txBody>
          </p:sp>
          <p:sp>
            <p:nvSpPr>
              <p:cNvPr id="192" name="Google Shape;192;p46"/>
              <p:cNvSpPr txBox="1"/>
              <p:nvPr/>
            </p:nvSpPr>
            <p:spPr>
              <a:xfrm>
                <a:off x="473641" y="2603135"/>
                <a:ext cx="2159493" cy="600164"/>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lang="en-US" sz="1100">
                    <a:solidFill>
                      <a:schemeClr val="dk1"/>
                    </a:solidFill>
                    <a:latin typeface="Montserrat SemiBold"/>
                    <a:ea typeface="Montserrat SemiBold"/>
                    <a:cs typeface="Montserrat SemiBold"/>
                    <a:sym typeface="Montserrat SemiBold"/>
                  </a:rPr>
                  <a:t>Design a new planet and ecosystem </a:t>
                </a:r>
                <a:endParaRPr sz="1100">
                  <a:solidFill>
                    <a:schemeClr val="dk1"/>
                  </a:solidFill>
                  <a:latin typeface="Montserrat SemiBold"/>
                  <a:ea typeface="Montserrat SemiBold"/>
                  <a:cs typeface="Montserrat SemiBold"/>
                  <a:sym typeface="Montserrat SemiBold"/>
                </a:endParaRPr>
              </a:p>
            </p:txBody>
          </p:sp>
        </p:grpSp>
        <p:grpSp>
          <p:nvGrpSpPr>
            <p:cNvPr id="193" name="Google Shape;193;p46"/>
            <p:cNvGrpSpPr/>
            <p:nvPr/>
          </p:nvGrpSpPr>
          <p:grpSpPr>
            <a:xfrm>
              <a:off x="6428083" y="2073468"/>
              <a:ext cx="2260733" cy="3400276"/>
              <a:chOff x="423021" y="1023485"/>
              <a:chExt cx="2260733" cy="3400276"/>
            </a:xfrm>
          </p:grpSpPr>
          <p:sp>
            <p:nvSpPr>
              <p:cNvPr id="194" name="Google Shape;194;p46"/>
              <p:cNvSpPr/>
              <p:nvPr/>
            </p:nvSpPr>
            <p:spPr>
              <a:xfrm>
                <a:off x="918594" y="1023485"/>
                <a:ext cx="1269586" cy="1269586"/>
              </a:xfrm>
              <a:prstGeom prst="ellipse">
                <a:avLst/>
              </a:prstGeom>
              <a:solidFill>
                <a:schemeClr val="lt2">
                  <a:alpha val="0"/>
                </a:schemeClr>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2"/>
                  </a:solidFill>
                  <a:latin typeface="Montserrat"/>
                  <a:ea typeface="Montserrat"/>
                  <a:cs typeface="Montserrat"/>
                  <a:sym typeface="Montserrat"/>
                </a:endParaRPr>
              </a:p>
            </p:txBody>
          </p:sp>
          <p:sp>
            <p:nvSpPr>
              <p:cNvPr id="195" name="Google Shape;195;p46"/>
              <p:cNvSpPr txBox="1"/>
              <p:nvPr/>
            </p:nvSpPr>
            <p:spPr>
              <a:xfrm>
                <a:off x="423021" y="3203299"/>
                <a:ext cx="2260733" cy="122046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dk1"/>
                    </a:solidFill>
                    <a:latin typeface="Montserrat"/>
                    <a:ea typeface="Montserrat"/>
                    <a:cs typeface="Montserrat"/>
                    <a:sym typeface="Montserrat"/>
                  </a:rPr>
                  <a:t>I’m mostly going to design blasters and rifles, no lightsabers, although one of the weapons I’m looking forward to designing the most is a kyber crystal/lightsaber rifle, only seen in a couple of comic books so far.</a:t>
                </a:r>
                <a:endParaRPr sz="1000">
                  <a:solidFill>
                    <a:schemeClr val="dk1"/>
                  </a:solidFill>
                  <a:latin typeface="Montserrat"/>
                  <a:ea typeface="Montserrat"/>
                  <a:cs typeface="Montserrat"/>
                  <a:sym typeface="Montserrat"/>
                </a:endParaRPr>
              </a:p>
            </p:txBody>
          </p:sp>
          <p:sp>
            <p:nvSpPr>
              <p:cNvPr id="196" name="Google Shape;196;p46"/>
              <p:cNvSpPr txBox="1"/>
              <p:nvPr/>
            </p:nvSpPr>
            <p:spPr>
              <a:xfrm>
                <a:off x="473641" y="2603135"/>
                <a:ext cx="2159493" cy="600164"/>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lang="en-US" sz="1100">
                    <a:solidFill>
                      <a:schemeClr val="dk1"/>
                    </a:solidFill>
                    <a:latin typeface="Montserrat SemiBold"/>
                    <a:ea typeface="Montserrat SemiBold"/>
                    <a:cs typeface="Montserrat SemiBold"/>
                    <a:sym typeface="Montserrat SemiBold"/>
                  </a:rPr>
                  <a:t>Design props, accessories and weapons</a:t>
                </a:r>
                <a:endParaRPr sz="1100">
                  <a:solidFill>
                    <a:schemeClr val="dk1"/>
                  </a:solidFill>
                  <a:latin typeface="Montserrat SemiBold"/>
                  <a:ea typeface="Montserrat SemiBold"/>
                  <a:cs typeface="Montserrat SemiBold"/>
                  <a:sym typeface="Montserrat SemiBold"/>
                </a:endParaRPr>
              </a:p>
            </p:txBody>
          </p:sp>
        </p:grpSp>
        <p:grpSp>
          <p:nvGrpSpPr>
            <p:cNvPr id="197" name="Google Shape;197;p46"/>
            <p:cNvGrpSpPr/>
            <p:nvPr/>
          </p:nvGrpSpPr>
          <p:grpSpPr>
            <a:xfrm>
              <a:off x="9070250" y="2073468"/>
              <a:ext cx="3060000" cy="3400276"/>
              <a:chOff x="22182" y="1023485"/>
              <a:chExt cx="3060000" cy="3400276"/>
            </a:xfrm>
          </p:grpSpPr>
          <p:sp>
            <p:nvSpPr>
              <p:cNvPr id="198" name="Google Shape;198;p46"/>
              <p:cNvSpPr/>
              <p:nvPr/>
            </p:nvSpPr>
            <p:spPr>
              <a:xfrm>
                <a:off x="918594" y="1023485"/>
                <a:ext cx="1269586" cy="1269586"/>
              </a:xfrm>
              <a:prstGeom prst="ellipse">
                <a:avLst/>
              </a:prstGeom>
              <a:solidFill>
                <a:schemeClr val="lt2">
                  <a:alpha val="0"/>
                </a:schemeClr>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2"/>
                  </a:solidFill>
                  <a:latin typeface="Montserrat"/>
                  <a:ea typeface="Montserrat"/>
                  <a:cs typeface="Montserrat"/>
                  <a:sym typeface="Montserrat"/>
                </a:endParaRPr>
              </a:p>
            </p:txBody>
          </p:sp>
          <p:sp>
            <p:nvSpPr>
              <p:cNvPr id="199" name="Google Shape;199;p46"/>
              <p:cNvSpPr txBox="1"/>
              <p:nvPr/>
            </p:nvSpPr>
            <p:spPr>
              <a:xfrm>
                <a:off x="423021" y="3203299"/>
                <a:ext cx="2260733" cy="122046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dk1"/>
                    </a:solidFill>
                    <a:latin typeface="Montserrat"/>
                    <a:ea typeface="Montserrat"/>
                    <a:cs typeface="Montserrat"/>
                    <a:sym typeface="Montserrat"/>
                  </a:rPr>
                  <a:t>My long-term goal of this project is to have a cool piece of work in my portfolio that I can proudly show off to recruiters and will hopefully help me land a job in the industry.</a:t>
                </a:r>
                <a:endParaRPr sz="1000">
                  <a:solidFill>
                    <a:schemeClr val="dk1"/>
                  </a:solidFill>
                  <a:latin typeface="Montserrat"/>
                  <a:ea typeface="Montserrat"/>
                  <a:cs typeface="Montserrat"/>
                  <a:sym typeface="Montserrat"/>
                </a:endParaRPr>
              </a:p>
            </p:txBody>
          </p:sp>
          <p:sp>
            <p:nvSpPr>
              <p:cNvPr id="200" name="Google Shape;200;p46"/>
              <p:cNvSpPr txBox="1"/>
              <p:nvPr/>
            </p:nvSpPr>
            <p:spPr>
              <a:xfrm>
                <a:off x="22182" y="2603142"/>
                <a:ext cx="3060000" cy="6003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lang="en-US" sz="1100">
                    <a:solidFill>
                      <a:schemeClr val="dk1"/>
                    </a:solidFill>
                    <a:latin typeface="Montserrat SemiBold"/>
                    <a:ea typeface="Montserrat SemiBold"/>
                    <a:cs typeface="Montserrat SemiBold"/>
                    <a:sym typeface="Montserrat SemiBold"/>
                  </a:rPr>
                  <a:t>Have a great portfolio piece showcasing my design skills</a:t>
                </a:r>
                <a:endParaRPr sz="1100">
                  <a:solidFill>
                    <a:schemeClr val="dk1"/>
                  </a:solidFill>
                  <a:latin typeface="Montserrat SemiBold"/>
                  <a:ea typeface="Montserrat SemiBold"/>
                  <a:cs typeface="Montserrat SemiBold"/>
                  <a:sym typeface="Montserrat SemiBold"/>
                </a:endParaRPr>
              </a:p>
              <a:p>
                <a:pPr indent="0" lvl="0" marL="0" marR="0" rtl="0" algn="ctr">
                  <a:lnSpc>
                    <a:spcPct val="150000"/>
                  </a:lnSpc>
                  <a:spcBef>
                    <a:spcPts val="0"/>
                  </a:spcBef>
                  <a:spcAft>
                    <a:spcPts val="0"/>
                  </a:spcAft>
                  <a:buNone/>
                </a:pPr>
                <a:r>
                  <a:t/>
                </a:r>
                <a:endParaRPr sz="1100">
                  <a:solidFill>
                    <a:schemeClr val="dk1"/>
                  </a:solidFill>
                  <a:latin typeface="Montserrat SemiBold"/>
                  <a:ea typeface="Montserrat SemiBold"/>
                  <a:cs typeface="Montserrat SemiBold"/>
                  <a:sym typeface="Montserrat SemiBold"/>
                </a:endParaRPr>
              </a:p>
            </p:txBody>
          </p:sp>
        </p:grpSp>
      </p:grpSp>
      <p:grpSp>
        <p:nvGrpSpPr>
          <p:cNvPr id="201" name="Google Shape;201;p46"/>
          <p:cNvGrpSpPr/>
          <p:nvPr/>
        </p:nvGrpSpPr>
        <p:grpSpPr>
          <a:xfrm>
            <a:off x="1287770" y="2441914"/>
            <a:ext cx="506413" cy="520700"/>
            <a:chOff x="349" y="891"/>
            <a:chExt cx="319" cy="328"/>
          </a:xfrm>
        </p:grpSpPr>
        <p:sp>
          <p:nvSpPr>
            <p:cNvPr id="202" name="Google Shape;202;p46"/>
            <p:cNvSpPr/>
            <p:nvPr/>
          </p:nvSpPr>
          <p:spPr>
            <a:xfrm>
              <a:off x="621" y="1101"/>
              <a:ext cx="13" cy="13"/>
            </a:xfrm>
            <a:prstGeom prst="ellipse">
              <a:avLst/>
            </a:pr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03" name="Google Shape;203;p46"/>
            <p:cNvSpPr/>
            <p:nvPr/>
          </p:nvSpPr>
          <p:spPr>
            <a:xfrm>
              <a:off x="377" y="1101"/>
              <a:ext cx="13" cy="13"/>
            </a:xfrm>
            <a:prstGeom prst="ellipse">
              <a:avLst/>
            </a:pr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04" name="Google Shape;204;p46"/>
            <p:cNvSpPr/>
            <p:nvPr/>
          </p:nvSpPr>
          <p:spPr>
            <a:xfrm>
              <a:off x="349" y="891"/>
              <a:ext cx="319" cy="328"/>
            </a:xfrm>
            <a:custGeom>
              <a:rect b="b" l="l" r="r" t="t"/>
              <a:pathLst>
                <a:path extrusionOk="0" h="8533" w="8277">
                  <a:moveTo>
                    <a:pt x="2482" y="5094"/>
                  </a:moveTo>
                  <a:lnTo>
                    <a:pt x="2482" y="3478"/>
                  </a:lnTo>
                  <a:cubicBezTo>
                    <a:pt x="2482" y="3190"/>
                    <a:pt x="2566" y="2909"/>
                    <a:pt x="2725" y="2666"/>
                  </a:cubicBezTo>
                  <a:cubicBezTo>
                    <a:pt x="3016" y="2221"/>
                    <a:pt x="3514" y="1956"/>
                    <a:pt x="4057" y="1956"/>
                  </a:cubicBezTo>
                  <a:cubicBezTo>
                    <a:pt x="4602" y="1956"/>
                    <a:pt x="5100" y="2222"/>
                    <a:pt x="5391" y="2668"/>
                  </a:cubicBezTo>
                  <a:cubicBezTo>
                    <a:pt x="5549" y="2910"/>
                    <a:pt x="5632" y="3191"/>
                    <a:pt x="5632" y="3478"/>
                  </a:cubicBezTo>
                  <a:lnTo>
                    <a:pt x="5632" y="5094"/>
                  </a:lnTo>
                  <a:cubicBezTo>
                    <a:pt x="5632" y="5381"/>
                    <a:pt x="5411" y="5619"/>
                    <a:pt x="5123" y="5659"/>
                  </a:cubicBezTo>
                  <a:lnTo>
                    <a:pt x="5123" y="3534"/>
                  </a:lnTo>
                  <a:cubicBezTo>
                    <a:pt x="5123" y="3442"/>
                    <a:pt x="5048" y="3368"/>
                    <a:pt x="4956" y="3368"/>
                  </a:cubicBezTo>
                  <a:cubicBezTo>
                    <a:pt x="4864" y="3368"/>
                    <a:pt x="4790" y="3442"/>
                    <a:pt x="4790" y="3534"/>
                  </a:cubicBezTo>
                  <a:lnTo>
                    <a:pt x="4790" y="8200"/>
                  </a:lnTo>
                  <a:lnTo>
                    <a:pt x="4196" y="8200"/>
                  </a:lnTo>
                  <a:lnTo>
                    <a:pt x="4196" y="5881"/>
                  </a:lnTo>
                  <a:cubicBezTo>
                    <a:pt x="4196" y="5789"/>
                    <a:pt x="4121" y="5714"/>
                    <a:pt x="4029" y="5714"/>
                  </a:cubicBezTo>
                  <a:cubicBezTo>
                    <a:pt x="3937" y="5714"/>
                    <a:pt x="3863" y="5789"/>
                    <a:pt x="3863" y="5881"/>
                  </a:cubicBezTo>
                  <a:lnTo>
                    <a:pt x="3863" y="8200"/>
                  </a:lnTo>
                  <a:lnTo>
                    <a:pt x="3353" y="8200"/>
                  </a:lnTo>
                  <a:lnTo>
                    <a:pt x="3353" y="3534"/>
                  </a:lnTo>
                  <a:cubicBezTo>
                    <a:pt x="3353" y="3442"/>
                    <a:pt x="3278" y="3368"/>
                    <a:pt x="3186" y="3368"/>
                  </a:cubicBezTo>
                  <a:cubicBezTo>
                    <a:pt x="3094" y="3368"/>
                    <a:pt x="3020" y="3442"/>
                    <a:pt x="3020" y="3534"/>
                  </a:cubicBezTo>
                  <a:lnTo>
                    <a:pt x="3020" y="5662"/>
                  </a:lnTo>
                  <a:cubicBezTo>
                    <a:pt x="2719" y="5634"/>
                    <a:pt x="2482" y="5390"/>
                    <a:pt x="2482" y="5094"/>
                  </a:cubicBezTo>
                  <a:close/>
                  <a:moveTo>
                    <a:pt x="4005" y="333"/>
                  </a:moveTo>
                  <a:cubicBezTo>
                    <a:pt x="4360" y="333"/>
                    <a:pt x="4649" y="623"/>
                    <a:pt x="4649" y="978"/>
                  </a:cubicBezTo>
                  <a:cubicBezTo>
                    <a:pt x="4649" y="1333"/>
                    <a:pt x="4360" y="1622"/>
                    <a:pt x="4005" y="1622"/>
                  </a:cubicBezTo>
                  <a:cubicBezTo>
                    <a:pt x="3649" y="1622"/>
                    <a:pt x="3360" y="1333"/>
                    <a:pt x="3360" y="978"/>
                  </a:cubicBezTo>
                  <a:cubicBezTo>
                    <a:pt x="3360" y="623"/>
                    <a:pt x="3649" y="333"/>
                    <a:pt x="4005" y="333"/>
                  </a:cubicBezTo>
                  <a:close/>
                  <a:moveTo>
                    <a:pt x="8110" y="8200"/>
                  </a:moveTo>
                  <a:lnTo>
                    <a:pt x="6679" y="8200"/>
                  </a:lnTo>
                  <a:lnTo>
                    <a:pt x="6670" y="4104"/>
                  </a:lnTo>
                  <a:cubicBezTo>
                    <a:pt x="6670" y="4012"/>
                    <a:pt x="6595" y="3937"/>
                    <a:pt x="6503" y="3937"/>
                  </a:cubicBezTo>
                  <a:lnTo>
                    <a:pt x="6503" y="3937"/>
                  </a:lnTo>
                  <a:cubicBezTo>
                    <a:pt x="6411" y="3938"/>
                    <a:pt x="6336" y="4012"/>
                    <a:pt x="6337" y="4104"/>
                  </a:cubicBezTo>
                  <a:lnTo>
                    <a:pt x="6345" y="8200"/>
                  </a:lnTo>
                  <a:lnTo>
                    <a:pt x="5861" y="8200"/>
                  </a:lnTo>
                  <a:lnTo>
                    <a:pt x="5857" y="6377"/>
                  </a:lnTo>
                  <a:cubicBezTo>
                    <a:pt x="5857" y="6286"/>
                    <a:pt x="5782" y="6211"/>
                    <a:pt x="5690" y="6211"/>
                  </a:cubicBezTo>
                  <a:lnTo>
                    <a:pt x="5690" y="6211"/>
                  </a:lnTo>
                  <a:cubicBezTo>
                    <a:pt x="5598" y="6211"/>
                    <a:pt x="5523" y="6286"/>
                    <a:pt x="5523" y="6378"/>
                  </a:cubicBezTo>
                  <a:lnTo>
                    <a:pt x="5528" y="8200"/>
                  </a:lnTo>
                  <a:lnTo>
                    <a:pt x="5123" y="8200"/>
                  </a:lnTo>
                  <a:lnTo>
                    <a:pt x="5123" y="5994"/>
                  </a:lnTo>
                  <a:cubicBezTo>
                    <a:pt x="5595" y="5952"/>
                    <a:pt x="5966" y="5564"/>
                    <a:pt x="5966" y="5094"/>
                  </a:cubicBezTo>
                  <a:lnTo>
                    <a:pt x="5966" y="3478"/>
                  </a:lnTo>
                  <a:cubicBezTo>
                    <a:pt x="5966" y="3221"/>
                    <a:pt x="5911" y="2970"/>
                    <a:pt x="5807" y="2737"/>
                  </a:cubicBezTo>
                  <a:cubicBezTo>
                    <a:pt x="6136" y="2759"/>
                    <a:pt x="6443" y="2893"/>
                    <a:pt x="6678" y="3121"/>
                  </a:cubicBezTo>
                  <a:cubicBezTo>
                    <a:pt x="6936" y="3370"/>
                    <a:pt x="7079" y="3701"/>
                    <a:pt x="7080" y="4053"/>
                  </a:cubicBezTo>
                  <a:lnTo>
                    <a:pt x="7083" y="5002"/>
                  </a:lnTo>
                  <a:cubicBezTo>
                    <a:pt x="7083" y="5094"/>
                    <a:pt x="7158" y="5168"/>
                    <a:pt x="7249" y="5168"/>
                  </a:cubicBezTo>
                  <a:lnTo>
                    <a:pt x="7250" y="5168"/>
                  </a:lnTo>
                  <a:cubicBezTo>
                    <a:pt x="7342" y="5168"/>
                    <a:pt x="7416" y="5093"/>
                    <a:pt x="7416" y="5001"/>
                  </a:cubicBezTo>
                  <a:lnTo>
                    <a:pt x="7413" y="4053"/>
                  </a:lnTo>
                  <a:cubicBezTo>
                    <a:pt x="7412" y="3609"/>
                    <a:pt x="7233" y="3193"/>
                    <a:pt x="6910" y="2881"/>
                  </a:cubicBezTo>
                  <a:cubicBezTo>
                    <a:pt x="6725" y="2702"/>
                    <a:pt x="6506" y="2570"/>
                    <a:pt x="6267" y="2490"/>
                  </a:cubicBezTo>
                  <a:cubicBezTo>
                    <a:pt x="6436" y="2329"/>
                    <a:pt x="6542" y="2101"/>
                    <a:pt x="6541" y="1850"/>
                  </a:cubicBezTo>
                  <a:cubicBezTo>
                    <a:pt x="6540" y="1364"/>
                    <a:pt x="6145" y="970"/>
                    <a:pt x="5659" y="970"/>
                  </a:cubicBezTo>
                  <a:lnTo>
                    <a:pt x="5657" y="970"/>
                  </a:lnTo>
                  <a:cubicBezTo>
                    <a:pt x="5516" y="970"/>
                    <a:pt x="5375" y="1005"/>
                    <a:pt x="5251" y="1070"/>
                  </a:cubicBezTo>
                  <a:cubicBezTo>
                    <a:pt x="5169" y="1112"/>
                    <a:pt x="5138" y="1213"/>
                    <a:pt x="5180" y="1295"/>
                  </a:cubicBezTo>
                  <a:cubicBezTo>
                    <a:pt x="5223" y="1376"/>
                    <a:pt x="5324" y="1408"/>
                    <a:pt x="5405" y="1365"/>
                  </a:cubicBezTo>
                  <a:cubicBezTo>
                    <a:pt x="5484" y="1324"/>
                    <a:pt x="5569" y="1303"/>
                    <a:pt x="5658" y="1303"/>
                  </a:cubicBezTo>
                  <a:cubicBezTo>
                    <a:pt x="5961" y="1303"/>
                    <a:pt x="6207" y="1548"/>
                    <a:pt x="6208" y="1850"/>
                  </a:cubicBezTo>
                  <a:cubicBezTo>
                    <a:pt x="6209" y="2153"/>
                    <a:pt x="5963" y="2400"/>
                    <a:pt x="5660" y="2400"/>
                  </a:cubicBezTo>
                  <a:cubicBezTo>
                    <a:pt x="5653" y="2400"/>
                    <a:pt x="5646" y="2401"/>
                    <a:pt x="5639" y="2402"/>
                  </a:cubicBezTo>
                  <a:cubicBezTo>
                    <a:pt x="5630" y="2402"/>
                    <a:pt x="5622" y="2402"/>
                    <a:pt x="5613" y="2403"/>
                  </a:cubicBezTo>
                  <a:cubicBezTo>
                    <a:pt x="5372" y="2073"/>
                    <a:pt x="5034" y="1834"/>
                    <a:pt x="4649" y="1713"/>
                  </a:cubicBezTo>
                  <a:cubicBezTo>
                    <a:pt x="4853" y="1534"/>
                    <a:pt x="4983" y="1271"/>
                    <a:pt x="4983" y="978"/>
                  </a:cubicBezTo>
                  <a:cubicBezTo>
                    <a:pt x="4983" y="439"/>
                    <a:pt x="4544" y="0"/>
                    <a:pt x="4005" y="0"/>
                  </a:cubicBezTo>
                  <a:cubicBezTo>
                    <a:pt x="3465" y="0"/>
                    <a:pt x="3027" y="439"/>
                    <a:pt x="3027" y="978"/>
                  </a:cubicBezTo>
                  <a:cubicBezTo>
                    <a:pt x="3027" y="1285"/>
                    <a:pt x="3169" y="1559"/>
                    <a:pt x="3391" y="1738"/>
                  </a:cubicBezTo>
                  <a:cubicBezTo>
                    <a:pt x="3037" y="1866"/>
                    <a:pt x="2728" y="2095"/>
                    <a:pt x="2503" y="2402"/>
                  </a:cubicBezTo>
                  <a:cubicBezTo>
                    <a:pt x="2476" y="2401"/>
                    <a:pt x="2450" y="2400"/>
                    <a:pt x="2424" y="2400"/>
                  </a:cubicBezTo>
                  <a:cubicBezTo>
                    <a:pt x="2411" y="2400"/>
                    <a:pt x="2399" y="2400"/>
                    <a:pt x="2386" y="2401"/>
                  </a:cubicBezTo>
                  <a:cubicBezTo>
                    <a:pt x="2383" y="2400"/>
                    <a:pt x="2380" y="2400"/>
                    <a:pt x="2377" y="2400"/>
                  </a:cubicBezTo>
                  <a:cubicBezTo>
                    <a:pt x="2075" y="2400"/>
                    <a:pt x="1829" y="2154"/>
                    <a:pt x="1829" y="1851"/>
                  </a:cubicBezTo>
                  <a:cubicBezTo>
                    <a:pt x="1829" y="1549"/>
                    <a:pt x="2075" y="1303"/>
                    <a:pt x="2377" y="1303"/>
                  </a:cubicBezTo>
                  <a:cubicBezTo>
                    <a:pt x="2469" y="1303"/>
                    <a:pt x="2559" y="1326"/>
                    <a:pt x="2639" y="1369"/>
                  </a:cubicBezTo>
                  <a:cubicBezTo>
                    <a:pt x="2720" y="1413"/>
                    <a:pt x="2821" y="1383"/>
                    <a:pt x="2865" y="1302"/>
                  </a:cubicBezTo>
                  <a:cubicBezTo>
                    <a:pt x="2909" y="1221"/>
                    <a:pt x="2879" y="1120"/>
                    <a:pt x="2798" y="1076"/>
                  </a:cubicBezTo>
                  <a:cubicBezTo>
                    <a:pt x="2670" y="1006"/>
                    <a:pt x="2524" y="969"/>
                    <a:pt x="2377" y="969"/>
                  </a:cubicBezTo>
                  <a:cubicBezTo>
                    <a:pt x="1891" y="969"/>
                    <a:pt x="1495" y="1365"/>
                    <a:pt x="1495" y="1851"/>
                  </a:cubicBezTo>
                  <a:cubicBezTo>
                    <a:pt x="1495" y="2116"/>
                    <a:pt x="1613" y="2354"/>
                    <a:pt x="1798" y="2516"/>
                  </a:cubicBezTo>
                  <a:cubicBezTo>
                    <a:pt x="1168" y="2759"/>
                    <a:pt x="721" y="3358"/>
                    <a:pt x="721" y="4056"/>
                  </a:cubicBezTo>
                  <a:lnTo>
                    <a:pt x="721" y="5002"/>
                  </a:lnTo>
                  <a:cubicBezTo>
                    <a:pt x="721" y="5094"/>
                    <a:pt x="796" y="5168"/>
                    <a:pt x="888" y="5168"/>
                  </a:cubicBezTo>
                  <a:cubicBezTo>
                    <a:pt x="980" y="5168"/>
                    <a:pt x="1054" y="5094"/>
                    <a:pt x="1054" y="5002"/>
                  </a:cubicBezTo>
                  <a:lnTo>
                    <a:pt x="1054" y="4056"/>
                  </a:lnTo>
                  <a:cubicBezTo>
                    <a:pt x="1054" y="3365"/>
                    <a:pt x="1606" y="2796"/>
                    <a:pt x="2307" y="2739"/>
                  </a:cubicBezTo>
                  <a:cubicBezTo>
                    <a:pt x="2203" y="2971"/>
                    <a:pt x="2149" y="3222"/>
                    <a:pt x="2149" y="3478"/>
                  </a:cubicBezTo>
                  <a:lnTo>
                    <a:pt x="2149" y="5094"/>
                  </a:lnTo>
                  <a:cubicBezTo>
                    <a:pt x="2149" y="5574"/>
                    <a:pt x="2535" y="5968"/>
                    <a:pt x="3020" y="5996"/>
                  </a:cubicBezTo>
                  <a:lnTo>
                    <a:pt x="3020" y="8200"/>
                  </a:lnTo>
                  <a:lnTo>
                    <a:pt x="2566" y="8200"/>
                  </a:lnTo>
                  <a:lnTo>
                    <a:pt x="2566" y="6378"/>
                  </a:lnTo>
                  <a:cubicBezTo>
                    <a:pt x="2566" y="6286"/>
                    <a:pt x="2491" y="6211"/>
                    <a:pt x="2399" y="6211"/>
                  </a:cubicBezTo>
                  <a:cubicBezTo>
                    <a:pt x="2307" y="6211"/>
                    <a:pt x="2232" y="6286"/>
                    <a:pt x="2232" y="6378"/>
                  </a:cubicBezTo>
                  <a:lnTo>
                    <a:pt x="2232" y="8200"/>
                  </a:lnTo>
                  <a:lnTo>
                    <a:pt x="1822" y="8200"/>
                  </a:lnTo>
                  <a:lnTo>
                    <a:pt x="1822" y="4106"/>
                  </a:lnTo>
                  <a:cubicBezTo>
                    <a:pt x="1822" y="4014"/>
                    <a:pt x="1748" y="3939"/>
                    <a:pt x="1656" y="3939"/>
                  </a:cubicBezTo>
                  <a:cubicBezTo>
                    <a:pt x="1564" y="3939"/>
                    <a:pt x="1489" y="4014"/>
                    <a:pt x="1489" y="4106"/>
                  </a:cubicBezTo>
                  <a:lnTo>
                    <a:pt x="1489" y="8200"/>
                  </a:lnTo>
                  <a:lnTo>
                    <a:pt x="167" y="8200"/>
                  </a:lnTo>
                  <a:cubicBezTo>
                    <a:pt x="75" y="8200"/>
                    <a:pt x="0" y="8275"/>
                    <a:pt x="0" y="8367"/>
                  </a:cubicBezTo>
                  <a:cubicBezTo>
                    <a:pt x="0" y="8459"/>
                    <a:pt x="75" y="8533"/>
                    <a:pt x="167" y="8533"/>
                  </a:cubicBezTo>
                  <a:lnTo>
                    <a:pt x="8110" y="8533"/>
                  </a:lnTo>
                  <a:cubicBezTo>
                    <a:pt x="8202" y="8533"/>
                    <a:pt x="8277" y="8459"/>
                    <a:pt x="8277" y="8367"/>
                  </a:cubicBezTo>
                  <a:cubicBezTo>
                    <a:pt x="8277" y="8275"/>
                    <a:pt x="8202" y="8200"/>
                    <a:pt x="8110" y="8200"/>
                  </a:cubicBez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grpSp>
      <p:grpSp>
        <p:nvGrpSpPr>
          <p:cNvPr id="205" name="Google Shape;205;p46"/>
          <p:cNvGrpSpPr/>
          <p:nvPr/>
        </p:nvGrpSpPr>
        <p:grpSpPr>
          <a:xfrm>
            <a:off x="10355247" y="2465582"/>
            <a:ext cx="473364" cy="473364"/>
            <a:chOff x="353" y="1419"/>
            <a:chExt cx="328" cy="328"/>
          </a:xfrm>
        </p:grpSpPr>
        <p:sp>
          <p:nvSpPr>
            <p:cNvPr id="206" name="Google Shape;206;p46"/>
            <p:cNvSpPr/>
            <p:nvPr/>
          </p:nvSpPr>
          <p:spPr>
            <a:xfrm>
              <a:off x="353" y="1541"/>
              <a:ext cx="328" cy="206"/>
            </a:xfrm>
            <a:custGeom>
              <a:rect b="b" l="l" r="r" t="t"/>
              <a:pathLst>
                <a:path extrusionOk="0" h="5366" w="8533">
                  <a:moveTo>
                    <a:pt x="4833" y="5033"/>
                  </a:moveTo>
                  <a:lnTo>
                    <a:pt x="4833" y="1433"/>
                  </a:lnTo>
                  <a:lnTo>
                    <a:pt x="5833" y="1433"/>
                  </a:lnTo>
                  <a:lnTo>
                    <a:pt x="5833" y="5033"/>
                  </a:lnTo>
                  <a:lnTo>
                    <a:pt x="4833" y="5033"/>
                  </a:lnTo>
                  <a:close/>
                  <a:moveTo>
                    <a:pt x="2700" y="5033"/>
                  </a:moveTo>
                  <a:lnTo>
                    <a:pt x="2700" y="2466"/>
                  </a:lnTo>
                  <a:lnTo>
                    <a:pt x="3700" y="2466"/>
                  </a:lnTo>
                  <a:lnTo>
                    <a:pt x="3700" y="5033"/>
                  </a:lnTo>
                  <a:lnTo>
                    <a:pt x="2700" y="5033"/>
                  </a:lnTo>
                  <a:close/>
                  <a:moveTo>
                    <a:pt x="633" y="5033"/>
                  </a:moveTo>
                  <a:lnTo>
                    <a:pt x="633" y="3533"/>
                  </a:lnTo>
                  <a:lnTo>
                    <a:pt x="1633" y="3533"/>
                  </a:lnTo>
                  <a:lnTo>
                    <a:pt x="1633" y="5033"/>
                  </a:lnTo>
                  <a:lnTo>
                    <a:pt x="633" y="5033"/>
                  </a:lnTo>
                  <a:close/>
                  <a:moveTo>
                    <a:pt x="8367" y="5033"/>
                  </a:moveTo>
                  <a:lnTo>
                    <a:pt x="8233" y="5033"/>
                  </a:lnTo>
                  <a:lnTo>
                    <a:pt x="8233" y="166"/>
                  </a:lnTo>
                  <a:cubicBezTo>
                    <a:pt x="8233" y="74"/>
                    <a:pt x="8159" y="0"/>
                    <a:pt x="8067" y="0"/>
                  </a:cubicBezTo>
                  <a:lnTo>
                    <a:pt x="6733" y="0"/>
                  </a:lnTo>
                  <a:cubicBezTo>
                    <a:pt x="6641" y="0"/>
                    <a:pt x="6567" y="74"/>
                    <a:pt x="6567" y="166"/>
                  </a:cubicBezTo>
                  <a:lnTo>
                    <a:pt x="6567" y="1950"/>
                  </a:lnTo>
                  <a:cubicBezTo>
                    <a:pt x="6567" y="2042"/>
                    <a:pt x="6641" y="2116"/>
                    <a:pt x="6733" y="2116"/>
                  </a:cubicBezTo>
                  <a:cubicBezTo>
                    <a:pt x="6825" y="2116"/>
                    <a:pt x="6900" y="2042"/>
                    <a:pt x="6900" y="1950"/>
                  </a:cubicBezTo>
                  <a:lnTo>
                    <a:pt x="6900" y="333"/>
                  </a:lnTo>
                  <a:lnTo>
                    <a:pt x="7900" y="333"/>
                  </a:lnTo>
                  <a:lnTo>
                    <a:pt x="7900" y="5033"/>
                  </a:lnTo>
                  <a:lnTo>
                    <a:pt x="6900" y="5033"/>
                  </a:lnTo>
                  <a:lnTo>
                    <a:pt x="6900" y="3583"/>
                  </a:lnTo>
                  <a:cubicBezTo>
                    <a:pt x="6900" y="3491"/>
                    <a:pt x="6825" y="3416"/>
                    <a:pt x="6733" y="3416"/>
                  </a:cubicBezTo>
                  <a:cubicBezTo>
                    <a:pt x="6641" y="3416"/>
                    <a:pt x="6567" y="3491"/>
                    <a:pt x="6567" y="3583"/>
                  </a:cubicBezTo>
                  <a:lnTo>
                    <a:pt x="6567" y="5033"/>
                  </a:lnTo>
                  <a:lnTo>
                    <a:pt x="6167" y="5033"/>
                  </a:lnTo>
                  <a:lnTo>
                    <a:pt x="6167" y="1266"/>
                  </a:lnTo>
                  <a:cubicBezTo>
                    <a:pt x="6167" y="1174"/>
                    <a:pt x="6092" y="1100"/>
                    <a:pt x="6000" y="1100"/>
                  </a:cubicBezTo>
                  <a:lnTo>
                    <a:pt x="4667" y="1100"/>
                  </a:lnTo>
                  <a:cubicBezTo>
                    <a:pt x="4575" y="1100"/>
                    <a:pt x="4500" y="1174"/>
                    <a:pt x="4500" y="1266"/>
                  </a:cubicBezTo>
                  <a:lnTo>
                    <a:pt x="4500" y="5033"/>
                  </a:lnTo>
                  <a:lnTo>
                    <a:pt x="4033" y="5033"/>
                  </a:lnTo>
                  <a:lnTo>
                    <a:pt x="4033" y="2300"/>
                  </a:lnTo>
                  <a:cubicBezTo>
                    <a:pt x="4033" y="2208"/>
                    <a:pt x="3959" y="2133"/>
                    <a:pt x="3867" y="2133"/>
                  </a:cubicBezTo>
                  <a:lnTo>
                    <a:pt x="2533" y="2133"/>
                  </a:lnTo>
                  <a:cubicBezTo>
                    <a:pt x="2441" y="2133"/>
                    <a:pt x="2367" y="2208"/>
                    <a:pt x="2367" y="2300"/>
                  </a:cubicBezTo>
                  <a:lnTo>
                    <a:pt x="2367" y="5033"/>
                  </a:lnTo>
                  <a:lnTo>
                    <a:pt x="1967" y="5033"/>
                  </a:lnTo>
                  <a:lnTo>
                    <a:pt x="1967" y="3366"/>
                  </a:lnTo>
                  <a:cubicBezTo>
                    <a:pt x="1967" y="3274"/>
                    <a:pt x="1892" y="3200"/>
                    <a:pt x="1800" y="3200"/>
                  </a:cubicBezTo>
                  <a:lnTo>
                    <a:pt x="467" y="3200"/>
                  </a:lnTo>
                  <a:cubicBezTo>
                    <a:pt x="375" y="3200"/>
                    <a:pt x="300" y="3274"/>
                    <a:pt x="300" y="3366"/>
                  </a:cubicBezTo>
                  <a:lnTo>
                    <a:pt x="300" y="5033"/>
                  </a:lnTo>
                  <a:lnTo>
                    <a:pt x="167" y="5033"/>
                  </a:lnTo>
                  <a:cubicBezTo>
                    <a:pt x="75" y="5033"/>
                    <a:pt x="0" y="5108"/>
                    <a:pt x="0" y="5200"/>
                  </a:cubicBezTo>
                  <a:cubicBezTo>
                    <a:pt x="0" y="5292"/>
                    <a:pt x="75" y="5366"/>
                    <a:pt x="167" y="5366"/>
                  </a:cubicBezTo>
                  <a:lnTo>
                    <a:pt x="8367" y="5366"/>
                  </a:lnTo>
                  <a:cubicBezTo>
                    <a:pt x="8459" y="5366"/>
                    <a:pt x="8533" y="5292"/>
                    <a:pt x="8533" y="5200"/>
                  </a:cubicBezTo>
                  <a:cubicBezTo>
                    <a:pt x="8533" y="5108"/>
                    <a:pt x="8459" y="5033"/>
                    <a:pt x="8367" y="503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07" name="Google Shape;207;p46"/>
            <p:cNvSpPr/>
            <p:nvPr/>
          </p:nvSpPr>
          <p:spPr>
            <a:xfrm>
              <a:off x="606" y="1640"/>
              <a:ext cx="13" cy="12"/>
            </a:xfrm>
            <a:custGeom>
              <a:rect b="b" l="l" r="r" t="t"/>
              <a:pathLst>
                <a:path extrusionOk="0" h="333" w="333">
                  <a:moveTo>
                    <a:pt x="166" y="333"/>
                  </a:moveTo>
                  <a:cubicBezTo>
                    <a:pt x="210" y="333"/>
                    <a:pt x="253" y="315"/>
                    <a:pt x="284" y="284"/>
                  </a:cubicBezTo>
                  <a:cubicBezTo>
                    <a:pt x="315" y="253"/>
                    <a:pt x="333" y="210"/>
                    <a:pt x="333" y="166"/>
                  </a:cubicBezTo>
                  <a:cubicBezTo>
                    <a:pt x="333" y="122"/>
                    <a:pt x="315" y="79"/>
                    <a:pt x="284" y="48"/>
                  </a:cubicBezTo>
                  <a:cubicBezTo>
                    <a:pt x="253" y="17"/>
                    <a:pt x="210" y="0"/>
                    <a:pt x="166" y="0"/>
                  </a:cubicBezTo>
                  <a:cubicBezTo>
                    <a:pt x="122" y="0"/>
                    <a:pt x="79" y="17"/>
                    <a:pt x="48" y="48"/>
                  </a:cubicBezTo>
                  <a:cubicBezTo>
                    <a:pt x="17" y="79"/>
                    <a:pt x="0" y="122"/>
                    <a:pt x="0" y="166"/>
                  </a:cubicBezTo>
                  <a:cubicBezTo>
                    <a:pt x="0" y="210"/>
                    <a:pt x="17" y="253"/>
                    <a:pt x="48" y="284"/>
                  </a:cubicBezTo>
                  <a:cubicBezTo>
                    <a:pt x="79" y="315"/>
                    <a:pt x="122" y="333"/>
                    <a:pt x="166" y="33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08" name="Google Shape;208;p46"/>
            <p:cNvSpPr/>
            <p:nvPr/>
          </p:nvSpPr>
          <p:spPr>
            <a:xfrm>
              <a:off x="584" y="1419"/>
              <a:ext cx="97" cy="97"/>
            </a:xfrm>
            <a:custGeom>
              <a:rect b="b" l="l" r="r" t="t"/>
              <a:pathLst>
                <a:path extrusionOk="0" h="2533" w="2533">
                  <a:moveTo>
                    <a:pt x="1100" y="349"/>
                  </a:moveTo>
                  <a:lnTo>
                    <a:pt x="1100" y="486"/>
                  </a:lnTo>
                  <a:cubicBezTo>
                    <a:pt x="893" y="551"/>
                    <a:pt x="744" y="735"/>
                    <a:pt x="744" y="950"/>
                  </a:cubicBezTo>
                  <a:cubicBezTo>
                    <a:pt x="744" y="1220"/>
                    <a:pt x="979" y="1439"/>
                    <a:pt x="1267" y="1439"/>
                  </a:cubicBezTo>
                  <a:cubicBezTo>
                    <a:pt x="1371" y="1439"/>
                    <a:pt x="1456" y="1509"/>
                    <a:pt x="1456" y="1595"/>
                  </a:cubicBezTo>
                  <a:cubicBezTo>
                    <a:pt x="1456" y="1682"/>
                    <a:pt x="1371" y="1752"/>
                    <a:pt x="1267" y="1752"/>
                  </a:cubicBezTo>
                  <a:cubicBezTo>
                    <a:pt x="1162" y="1752"/>
                    <a:pt x="1078" y="1681"/>
                    <a:pt x="1078" y="1595"/>
                  </a:cubicBezTo>
                  <a:cubicBezTo>
                    <a:pt x="1078" y="1503"/>
                    <a:pt x="1003" y="1429"/>
                    <a:pt x="911" y="1429"/>
                  </a:cubicBezTo>
                  <a:cubicBezTo>
                    <a:pt x="819" y="1429"/>
                    <a:pt x="744" y="1503"/>
                    <a:pt x="744" y="1595"/>
                  </a:cubicBezTo>
                  <a:cubicBezTo>
                    <a:pt x="744" y="1811"/>
                    <a:pt x="893" y="1994"/>
                    <a:pt x="1100" y="2059"/>
                  </a:cubicBezTo>
                  <a:lnTo>
                    <a:pt x="1100" y="2185"/>
                  </a:lnTo>
                  <a:cubicBezTo>
                    <a:pt x="665" y="2106"/>
                    <a:pt x="333" y="1724"/>
                    <a:pt x="333" y="1267"/>
                  </a:cubicBezTo>
                  <a:cubicBezTo>
                    <a:pt x="333" y="809"/>
                    <a:pt x="665" y="427"/>
                    <a:pt x="1100" y="349"/>
                  </a:cubicBezTo>
                  <a:close/>
                  <a:moveTo>
                    <a:pt x="2200" y="1267"/>
                  </a:moveTo>
                  <a:cubicBezTo>
                    <a:pt x="2200" y="1724"/>
                    <a:pt x="1869" y="2106"/>
                    <a:pt x="1433" y="2185"/>
                  </a:cubicBezTo>
                  <a:lnTo>
                    <a:pt x="1433" y="2059"/>
                  </a:lnTo>
                  <a:cubicBezTo>
                    <a:pt x="1640" y="1994"/>
                    <a:pt x="1789" y="1811"/>
                    <a:pt x="1789" y="1595"/>
                  </a:cubicBezTo>
                  <a:cubicBezTo>
                    <a:pt x="1789" y="1326"/>
                    <a:pt x="1555" y="1106"/>
                    <a:pt x="1267" y="1106"/>
                  </a:cubicBezTo>
                  <a:cubicBezTo>
                    <a:pt x="1162" y="1106"/>
                    <a:pt x="1078" y="1036"/>
                    <a:pt x="1078" y="950"/>
                  </a:cubicBezTo>
                  <a:cubicBezTo>
                    <a:pt x="1078" y="864"/>
                    <a:pt x="1162" y="794"/>
                    <a:pt x="1267" y="794"/>
                  </a:cubicBezTo>
                  <a:cubicBezTo>
                    <a:pt x="1371" y="794"/>
                    <a:pt x="1456" y="864"/>
                    <a:pt x="1456" y="950"/>
                  </a:cubicBezTo>
                  <a:cubicBezTo>
                    <a:pt x="1456" y="1042"/>
                    <a:pt x="1530" y="1116"/>
                    <a:pt x="1622" y="1116"/>
                  </a:cubicBezTo>
                  <a:cubicBezTo>
                    <a:pt x="1714" y="1116"/>
                    <a:pt x="1789" y="1042"/>
                    <a:pt x="1789" y="950"/>
                  </a:cubicBezTo>
                  <a:cubicBezTo>
                    <a:pt x="1789" y="735"/>
                    <a:pt x="1640" y="551"/>
                    <a:pt x="1433" y="486"/>
                  </a:cubicBezTo>
                  <a:lnTo>
                    <a:pt x="1433" y="349"/>
                  </a:lnTo>
                  <a:cubicBezTo>
                    <a:pt x="1869" y="427"/>
                    <a:pt x="2200" y="809"/>
                    <a:pt x="2200" y="1267"/>
                  </a:cubicBezTo>
                  <a:close/>
                  <a:moveTo>
                    <a:pt x="1267" y="2533"/>
                  </a:moveTo>
                  <a:cubicBezTo>
                    <a:pt x="1965" y="2533"/>
                    <a:pt x="2533" y="1965"/>
                    <a:pt x="2533" y="1267"/>
                  </a:cubicBezTo>
                  <a:cubicBezTo>
                    <a:pt x="2533" y="568"/>
                    <a:pt x="1965" y="0"/>
                    <a:pt x="1267" y="0"/>
                  </a:cubicBezTo>
                  <a:cubicBezTo>
                    <a:pt x="568" y="0"/>
                    <a:pt x="0" y="568"/>
                    <a:pt x="0" y="1267"/>
                  </a:cubicBezTo>
                  <a:cubicBezTo>
                    <a:pt x="0" y="1965"/>
                    <a:pt x="568" y="2533"/>
                    <a:pt x="1267" y="253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09" name="Google Shape;209;p46"/>
            <p:cNvSpPr/>
            <p:nvPr/>
          </p:nvSpPr>
          <p:spPr>
            <a:xfrm>
              <a:off x="381" y="1502"/>
              <a:ext cx="207" cy="127"/>
            </a:xfrm>
            <a:custGeom>
              <a:rect b="b" l="l" r="r" t="t"/>
              <a:pathLst>
                <a:path extrusionOk="0" h="3307" w="5370">
                  <a:moveTo>
                    <a:pt x="183" y="3307"/>
                  </a:moveTo>
                  <a:cubicBezTo>
                    <a:pt x="226" y="3307"/>
                    <a:pt x="268" y="3291"/>
                    <a:pt x="301" y="3258"/>
                  </a:cubicBezTo>
                  <a:lnTo>
                    <a:pt x="1996" y="1564"/>
                  </a:lnTo>
                  <a:lnTo>
                    <a:pt x="2901" y="2469"/>
                  </a:lnTo>
                  <a:cubicBezTo>
                    <a:pt x="2966" y="2534"/>
                    <a:pt x="3072" y="2534"/>
                    <a:pt x="3137" y="2469"/>
                  </a:cubicBezTo>
                  <a:lnTo>
                    <a:pt x="5037" y="569"/>
                  </a:lnTo>
                  <a:lnTo>
                    <a:pt x="5037" y="819"/>
                  </a:lnTo>
                  <a:cubicBezTo>
                    <a:pt x="5037" y="911"/>
                    <a:pt x="5111" y="986"/>
                    <a:pt x="5203" y="986"/>
                  </a:cubicBezTo>
                  <a:cubicBezTo>
                    <a:pt x="5295" y="986"/>
                    <a:pt x="5370" y="911"/>
                    <a:pt x="5370" y="819"/>
                  </a:cubicBezTo>
                  <a:lnTo>
                    <a:pt x="5370" y="167"/>
                  </a:lnTo>
                  <a:cubicBezTo>
                    <a:pt x="5370" y="75"/>
                    <a:pt x="5295" y="0"/>
                    <a:pt x="5203" y="0"/>
                  </a:cubicBezTo>
                  <a:lnTo>
                    <a:pt x="4551" y="0"/>
                  </a:lnTo>
                  <a:cubicBezTo>
                    <a:pt x="4459" y="0"/>
                    <a:pt x="4384" y="75"/>
                    <a:pt x="4384" y="167"/>
                  </a:cubicBezTo>
                  <a:cubicBezTo>
                    <a:pt x="4384" y="259"/>
                    <a:pt x="4459" y="333"/>
                    <a:pt x="4551" y="333"/>
                  </a:cubicBezTo>
                  <a:lnTo>
                    <a:pt x="4801" y="333"/>
                  </a:lnTo>
                  <a:lnTo>
                    <a:pt x="3019" y="2115"/>
                  </a:lnTo>
                  <a:lnTo>
                    <a:pt x="2114" y="1210"/>
                  </a:lnTo>
                  <a:cubicBezTo>
                    <a:pt x="2048" y="1145"/>
                    <a:pt x="1943" y="1145"/>
                    <a:pt x="1878" y="1210"/>
                  </a:cubicBezTo>
                  <a:lnTo>
                    <a:pt x="65" y="3023"/>
                  </a:lnTo>
                  <a:cubicBezTo>
                    <a:pt x="0" y="3088"/>
                    <a:pt x="0" y="3193"/>
                    <a:pt x="65" y="3258"/>
                  </a:cubicBezTo>
                  <a:cubicBezTo>
                    <a:pt x="98" y="3291"/>
                    <a:pt x="141" y="3307"/>
                    <a:pt x="183" y="330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10" name="Google Shape;210;p46"/>
            <p:cNvSpPr/>
            <p:nvPr/>
          </p:nvSpPr>
          <p:spPr>
            <a:xfrm>
              <a:off x="365" y="1633"/>
              <a:ext cx="13" cy="13"/>
            </a:xfrm>
            <a:custGeom>
              <a:rect b="b" l="l" r="r" t="t"/>
              <a:pathLst>
                <a:path extrusionOk="0" h="334" w="333">
                  <a:moveTo>
                    <a:pt x="167" y="334"/>
                  </a:moveTo>
                  <a:cubicBezTo>
                    <a:pt x="211" y="334"/>
                    <a:pt x="254" y="316"/>
                    <a:pt x="285" y="285"/>
                  </a:cubicBezTo>
                  <a:cubicBezTo>
                    <a:pt x="316" y="254"/>
                    <a:pt x="333" y="211"/>
                    <a:pt x="333" y="167"/>
                  </a:cubicBezTo>
                  <a:cubicBezTo>
                    <a:pt x="333" y="123"/>
                    <a:pt x="316" y="80"/>
                    <a:pt x="285" y="49"/>
                  </a:cubicBezTo>
                  <a:cubicBezTo>
                    <a:pt x="254" y="18"/>
                    <a:pt x="211" y="0"/>
                    <a:pt x="167" y="0"/>
                  </a:cubicBezTo>
                  <a:cubicBezTo>
                    <a:pt x="123" y="0"/>
                    <a:pt x="80" y="18"/>
                    <a:pt x="49" y="49"/>
                  </a:cubicBezTo>
                  <a:cubicBezTo>
                    <a:pt x="18" y="80"/>
                    <a:pt x="0" y="123"/>
                    <a:pt x="0" y="167"/>
                  </a:cubicBezTo>
                  <a:cubicBezTo>
                    <a:pt x="0" y="211"/>
                    <a:pt x="18" y="254"/>
                    <a:pt x="49" y="285"/>
                  </a:cubicBezTo>
                  <a:cubicBezTo>
                    <a:pt x="80" y="316"/>
                    <a:pt x="123" y="334"/>
                    <a:pt x="167" y="33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grpSp>
      <p:grpSp>
        <p:nvGrpSpPr>
          <p:cNvPr id="211" name="Google Shape;211;p46"/>
          <p:cNvGrpSpPr/>
          <p:nvPr/>
        </p:nvGrpSpPr>
        <p:grpSpPr>
          <a:xfrm>
            <a:off x="4371258" y="2441915"/>
            <a:ext cx="463551" cy="520699"/>
            <a:chOff x="587375" y="3122613"/>
            <a:chExt cx="463551" cy="520699"/>
          </a:xfrm>
        </p:grpSpPr>
        <p:sp>
          <p:nvSpPr>
            <p:cNvPr id="212" name="Google Shape;212;p46"/>
            <p:cNvSpPr/>
            <p:nvPr/>
          </p:nvSpPr>
          <p:spPr>
            <a:xfrm>
              <a:off x="587375" y="3292475"/>
              <a:ext cx="347663" cy="350837"/>
            </a:xfrm>
            <a:custGeom>
              <a:rect b="b" l="l" r="r" t="t"/>
              <a:pathLst>
                <a:path extrusionOk="0" h="5740" w="5694">
                  <a:moveTo>
                    <a:pt x="5413" y="4876"/>
                  </a:moveTo>
                  <a:cubicBezTo>
                    <a:pt x="4880" y="5223"/>
                    <a:pt x="4260" y="5407"/>
                    <a:pt x="3621" y="5407"/>
                  </a:cubicBezTo>
                  <a:cubicBezTo>
                    <a:pt x="1808" y="5407"/>
                    <a:pt x="333" y="3932"/>
                    <a:pt x="333" y="2119"/>
                  </a:cubicBezTo>
                  <a:cubicBezTo>
                    <a:pt x="333" y="1461"/>
                    <a:pt x="527" y="826"/>
                    <a:pt x="894" y="282"/>
                  </a:cubicBezTo>
                  <a:cubicBezTo>
                    <a:pt x="945" y="206"/>
                    <a:pt x="925" y="103"/>
                    <a:pt x="849" y="51"/>
                  </a:cubicBezTo>
                  <a:cubicBezTo>
                    <a:pt x="773" y="0"/>
                    <a:pt x="669" y="20"/>
                    <a:pt x="618" y="96"/>
                  </a:cubicBezTo>
                  <a:cubicBezTo>
                    <a:pt x="214" y="695"/>
                    <a:pt x="0" y="1394"/>
                    <a:pt x="0" y="2119"/>
                  </a:cubicBezTo>
                  <a:cubicBezTo>
                    <a:pt x="0" y="3086"/>
                    <a:pt x="377" y="3996"/>
                    <a:pt x="1061" y="4680"/>
                  </a:cubicBezTo>
                  <a:cubicBezTo>
                    <a:pt x="1745" y="5364"/>
                    <a:pt x="2654" y="5740"/>
                    <a:pt x="3621" y="5740"/>
                  </a:cubicBezTo>
                  <a:cubicBezTo>
                    <a:pt x="4325" y="5740"/>
                    <a:pt x="5008" y="5538"/>
                    <a:pt x="5595" y="5156"/>
                  </a:cubicBezTo>
                  <a:cubicBezTo>
                    <a:pt x="5672" y="5105"/>
                    <a:pt x="5694" y="5002"/>
                    <a:pt x="5644" y="4925"/>
                  </a:cubicBezTo>
                  <a:cubicBezTo>
                    <a:pt x="5593" y="4848"/>
                    <a:pt x="5490" y="4826"/>
                    <a:pt x="5413" y="487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13" name="Google Shape;213;p46"/>
            <p:cNvSpPr/>
            <p:nvPr/>
          </p:nvSpPr>
          <p:spPr>
            <a:xfrm>
              <a:off x="947738" y="3559175"/>
              <a:ext cx="22225" cy="22225"/>
            </a:xfrm>
            <a:custGeom>
              <a:rect b="b" l="l" r="r" t="t"/>
              <a:pathLst>
                <a:path extrusionOk="0" h="356" w="372">
                  <a:moveTo>
                    <a:pt x="70" y="67"/>
                  </a:moveTo>
                  <a:lnTo>
                    <a:pt x="64" y="72"/>
                  </a:lnTo>
                  <a:cubicBezTo>
                    <a:pt x="0" y="138"/>
                    <a:pt x="0" y="243"/>
                    <a:pt x="65" y="308"/>
                  </a:cubicBezTo>
                  <a:cubicBezTo>
                    <a:pt x="98" y="340"/>
                    <a:pt x="140" y="356"/>
                    <a:pt x="183" y="356"/>
                  </a:cubicBezTo>
                  <a:cubicBezTo>
                    <a:pt x="226" y="356"/>
                    <a:pt x="268" y="340"/>
                    <a:pt x="301" y="307"/>
                  </a:cubicBezTo>
                  <a:lnTo>
                    <a:pt x="308" y="300"/>
                  </a:lnTo>
                  <a:cubicBezTo>
                    <a:pt x="372" y="234"/>
                    <a:pt x="371" y="129"/>
                    <a:pt x="306" y="64"/>
                  </a:cubicBezTo>
                  <a:cubicBezTo>
                    <a:pt x="240" y="0"/>
                    <a:pt x="134" y="1"/>
                    <a:pt x="70" y="6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14" name="Google Shape;214;p46"/>
            <p:cNvSpPr/>
            <p:nvPr/>
          </p:nvSpPr>
          <p:spPr>
            <a:xfrm>
              <a:off x="681038" y="3122613"/>
              <a:ext cx="369888" cy="422275"/>
            </a:xfrm>
            <a:custGeom>
              <a:rect b="b" l="l" r="r" t="t"/>
              <a:pathLst>
                <a:path extrusionOk="0" h="6901" w="6058">
                  <a:moveTo>
                    <a:pt x="4864" y="2585"/>
                  </a:moveTo>
                  <a:cubicBezTo>
                    <a:pt x="4796" y="2505"/>
                    <a:pt x="4725" y="2427"/>
                    <a:pt x="4650" y="2352"/>
                  </a:cubicBezTo>
                  <a:cubicBezTo>
                    <a:pt x="4574" y="2276"/>
                    <a:pt x="4496" y="2205"/>
                    <a:pt x="4416" y="2138"/>
                  </a:cubicBezTo>
                  <a:lnTo>
                    <a:pt x="4584" y="1969"/>
                  </a:lnTo>
                  <a:lnTo>
                    <a:pt x="5032" y="2417"/>
                  </a:lnTo>
                  <a:lnTo>
                    <a:pt x="4864" y="2585"/>
                  </a:lnTo>
                  <a:close/>
                  <a:moveTo>
                    <a:pt x="1772" y="1305"/>
                  </a:moveTo>
                  <a:lnTo>
                    <a:pt x="1772" y="1067"/>
                  </a:lnTo>
                  <a:lnTo>
                    <a:pt x="2406" y="1067"/>
                  </a:lnTo>
                  <a:lnTo>
                    <a:pt x="2406" y="1305"/>
                  </a:lnTo>
                  <a:cubicBezTo>
                    <a:pt x="2301" y="1296"/>
                    <a:pt x="2195" y="1291"/>
                    <a:pt x="2089" y="1291"/>
                  </a:cubicBezTo>
                  <a:cubicBezTo>
                    <a:pt x="1983" y="1291"/>
                    <a:pt x="1877" y="1296"/>
                    <a:pt x="1772" y="1305"/>
                  </a:cubicBezTo>
                  <a:close/>
                  <a:moveTo>
                    <a:pt x="1239" y="333"/>
                  </a:moveTo>
                  <a:lnTo>
                    <a:pt x="2939" y="333"/>
                  </a:lnTo>
                  <a:lnTo>
                    <a:pt x="2939" y="733"/>
                  </a:lnTo>
                  <a:lnTo>
                    <a:pt x="1239" y="733"/>
                  </a:lnTo>
                  <a:lnTo>
                    <a:pt x="1239" y="333"/>
                  </a:lnTo>
                  <a:close/>
                  <a:moveTo>
                    <a:pt x="4783" y="1377"/>
                  </a:moveTo>
                  <a:cubicBezTo>
                    <a:pt x="4816" y="1344"/>
                    <a:pt x="4860" y="1326"/>
                    <a:pt x="4906" y="1326"/>
                  </a:cubicBezTo>
                  <a:cubicBezTo>
                    <a:pt x="4953" y="1326"/>
                    <a:pt x="4996" y="1344"/>
                    <a:pt x="5029" y="1377"/>
                  </a:cubicBezTo>
                  <a:lnTo>
                    <a:pt x="5624" y="1972"/>
                  </a:lnTo>
                  <a:cubicBezTo>
                    <a:pt x="5692" y="2040"/>
                    <a:pt x="5692" y="2150"/>
                    <a:pt x="5624" y="2218"/>
                  </a:cubicBezTo>
                  <a:lnTo>
                    <a:pt x="5465" y="2378"/>
                  </a:lnTo>
                  <a:lnTo>
                    <a:pt x="5386" y="2299"/>
                  </a:lnTo>
                  <a:cubicBezTo>
                    <a:pt x="5386" y="2299"/>
                    <a:pt x="5386" y="2299"/>
                    <a:pt x="5386" y="2299"/>
                  </a:cubicBezTo>
                  <a:lnTo>
                    <a:pt x="4702" y="1616"/>
                  </a:lnTo>
                  <a:cubicBezTo>
                    <a:pt x="4702" y="1616"/>
                    <a:pt x="4702" y="1615"/>
                    <a:pt x="4702" y="1615"/>
                  </a:cubicBezTo>
                  <a:lnTo>
                    <a:pt x="4623" y="1537"/>
                  </a:lnTo>
                  <a:lnTo>
                    <a:pt x="4783" y="1377"/>
                  </a:lnTo>
                  <a:close/>
                  <a:moveTo>
                    <a:pt x="5347" y="2731"/>
                  </a:moveTo>
                  <a:cubicBezTo>
                    <a:pt x="5379" y="2764"/>
                    <a:pt x="5422" y="2780"/>
                    <a:pt x="5465" y="2780"/>
                  </a:cubicBezTo>
                  <a:cubicBezTo>
                    <a:pt x="5507" y="2780"/>
                    <a:pt x="5550" y="2764"/>
                    <a:pt x="5582" y="2731"/>
                  </a:cubicBezTo>
                  <a:lnTo>
                    <a:pt x="5860" y="2454"/>
                  </a:lnTo>
                  <a:cubicBezTo>
                    <a:pt x="6058" y="2256"/>
                    <a:pt x="6058" y="1934"/>
                    <a:pt x="5860" y="1736"/>
                  </a:cubicBezTo>
                  <a:lnTo>
                    <a:pt x="5265" y="1141"/>
                  </a:lnTo>
                  <a:cubicBezTo>
                    <a:pt x="5169" y="1045"/>
                    <a:pt x="5042" y="993"/>
                    <a:pt x="4906" y="993"/>
                  </a:cubicBezTo>
                  <a:cubicBezTo>
                    <a:pt x="4771" y="993"/>
                    <a:pt x="4643" y="1045"/>
                    <a:pt x="4547" y="1141"/>
                  </a:cubicBezTo>
                  <a:lnTo>
                    <a:pt x="4270" y="1419"/>
                  </a:lnTo>
                  <a:cubicBezTo>
                    <a:pt x="4239" y="1450"/>
                    <a:pt x="4221" y="1493"/>
                    <a:pt x="4221" y="1537"/>
                  </a:cubicBezTo>
                  <a:cubicBezTo>
                    <a:pt x="4221" y="1581"/>
                    <a:pt x="4239" y="1623"/>
                    <a:pt x="4270" y="1655"/>
                  </a:cubicBezTo>
                  <a:lnTo>
                    <a:pt x="4349" y="1733"/>
                  </a:lnTo>
                  <a:lnTo>
                    <a:pt x="4149" y="1933"/>
                  </a:lnTo>
                  <a:cubicBezTo>
                    <a:pt x="3725" y="1639"/>
                    <a:pt x="3247" y="1441"/>
                    <a:pt x="2739" y="1349"/>
                  </a:cubicBezTo>
                  <a:lnTo>
                    <a:pt x="2739" y="1067"/>
                  </a:lnTo>
                  <a:lnTo>
                    <a:pt x="3106" y="1067"/>
                  </a:lnTo>
                  <a:cubicBezTo>
                    <a:pt x="3198" y="1067"/>
                    <a:pt x="3273" y="992"/>
                    <a:pt x="3273" y="900"/>
                  </a:cubicBezTo>
                  <a:lnTo>
                    <a:pt x="3273" y="167"/>
                  </a:lnTo>
                  <a:cubicBezTo>
                    <a:pt x="3273" y="75"/>
                    <a:pt x="3198" y="0"/>
                    <a:pt x="3106" y="0"/>
                  </a:cubicBezTo>
                  <a:lnTo>
                    <a:pt x="1072" y="0"/>
                  </a:lnTo>
                  <a:cubicBezTo>
                    <a:pt x="980" y="0"/>
                    <a:pt x="906" y="75"/>
                    <a:pt x="906" y="167"/>
                  </a:cubicBezTo>
                  <a:lnTo>
                    <a:pt x="906" y="900"/>
                  </a:lnTo>
                  <a:cubicBezTo>
                    <a:pt x="906" y="992"/>
                    <a:pt x="980" y="1067"/>
                    <a:pt x="1072" y="1067"/>
                  </a:cubicBezTo>
                  <a:lnTo>
                    <a:pt x="1439" y="1067"/>
                  </a:lnTo>
                  <a:lnTo>
                    <a:pt x="1439" y="1349"/>
                  </a:lnTo>
                  <a:cubicBezTo>
                    <a:pt x="962" y="1436"/>
                    <a:pt x="507" y="1618"/>
                    <a:pt x="98" y="1887"/>
                  </a:cubicBezTo>
                  <a:cubicBezTo>
                    <a:pt x="21" y="1938"/>
                    <a:pt x="0" y="2041"/>
                    <a:pt x="51" y="2118"/>
                  </a:cubicBezTo>
                  <a:cubicBezTo>
                    <a:pt x="101" y="2195"/>
                    <a:pt x="205" y="2216"/>
                    <a:pt x="282" y="2165"/>
                  </a:cubicBezTo>
                  <a:cubicBezTo>
                    <a:pt x="818" y="1812"/>
                    <a:pt x="1443" y="1624"/>
                    <a:pt x="2089" y="1624"/>
                  </a:cubicBezTo>
                  <a:cubicBezTo>
                    <a:pt x="3902" y="1624"/>
                    <a:pt x="5377" y="3099"/>
                    <a:pt x="5377" y="4912"/>
                  </a:cubicBezTo>
                  <a:cubicBezTo>
                    <a:pt x="5377" y="5527"/>
                    <a:pt x="5206" y="6127"/>
                    <a:pt x="4883" y="6646"/>
                  </a:cubicBezTo>
                  <a:cubicBezTo>
                    <a:pt x="4835" y="6724"/>
                    <a:pt x="4859" y="6827"/>
                    <a:pt x="4937" y="6875"/>
                  </a:cubicBezTo>
                  <a:cubicBezTo>
                    <a:pt x="4964" y="6892"/>
                    <a:pt x="4995" y="6901"/>
                    <a:pt x="5025" y="6901"/>
                  </a:cubicBezTo>
                  <a:cubicBezTo>
                    <a:pt x="5080" y="6901"/>
                    <a:pt x="5135" y="6873"/>
                    <a:pt x="5166" y="6822"/>
                  </a:cubicBezTo>
                  <a:cubicBezTo>
                    <a:pt x="5522" y="6250"/>
                    <a:pt x="5710" y="5589"/>
                    <a:pt x="5710" y="4912"/>
                  </a:cubicBezTo>
                  <a:cubicBezTo>
                    <a:pt x="5710" y="4165"/>
                    <a:pt x="5486" y="3453"/>
                    <a:pt x="5068" y="2852"/>
                  </a:cubicBezTo>
                  <a:lnTo>
                    <a:pt x="5268" y="2653"/>
                  </a:lnTo>
                  <a:lnTo>
                    <a:pt x="5347" y="2731"/>
                  </a:ln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15" name="Google Shape;215;p46"/>
            <p:cNvSpPr/>
            <p:nvPr/>
          </p:nvSpPr>
          <p:spPr>
            <a:xfrm>
              <a:off x="798513" y="3278188"/>
              <a:ext cx="20638" cy="42862"/>
            </a:xfrm>
            <a:custGeom>
              <a:rect b="b" l="l" r="r" t="t"/>
              <a:pathLst>
                <a:path extrusionOk="0" h="700" w="334">
                  <a:moveTo>
                    <a:pt x="167" y="700"/>
                  </a:moveTo>
                  <a:cubicBezTo>
                    <a:pt x="259" y="700"/>
                    <a:pt x="334" y="625"/>
                    <a:pt x="334" y="533"/>
                  </a:cubicBezTo>
                  <a:lnTo>
                    <a:pt x="334" y="167"/>
                  </a:lnTo>
                  <a:cubicBezTo>
                    <a:pt x="334" y="74"/>
                    <a:pt x="259" y="0"/>
                    <a:pt x="167" y="0"/>
                  </a:cubicBezTo>
                  <a:cubicBezTo>
                    <a:pt x="75" y="0"/>
                    <a:pt x="0" y="74"/>
                    <a:pt x="0" y="167"/>
                  </a:cubicBezTo>
                  <a:lnTo>
                    <a:pt x="0" y="533"/>
                  </a:lnTo>
                  <a:cubicBezTo>
                    <a:pt x="0" y="625"/>
                    <a:pt x="75" y="700"/>
                    <a:pt x="167" y="700"/>
                  </a:cubicBez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16" name="Google Shape;216;p46"/>
            <p:cNvSpPr/>
            <p:nvPr/>
          </p:nvSpPr>
          <p:spPr>
            <a:xfrm>
              <a:off x="893763" y="3317875"/>
              <a:ext cx="20638" cy="20637"/>
            </a:xfrm>
            <a:custGeom>
              <a:rect b="b" l="l" r="r" t="t"/>
              <a:pathLst>
                <a:path extrusionOk="0" h="333" w="333">
                  <a:moveTo>
                    <a:pt x="167" y="333"/>
                  </a:moveTo>
                  <a:cubicBezTo>
                    <a:pt x="211" y="333"/>
                    <a:pt x="254" y="315"/>
                    <a:pt x="285" y="284"/>
                  </a:cubicBezTo>
                  <a:cubicBezTo>
                    <a:pt x="316" y="253"/>
                    <a:pt x="333" y="210"/>
                    <a:pt x="333" y="167"/>
                  </a:cubicBezTo>
                  <a:cubicBezTo>
                    <a:pt x="333" y="123"/>
                    <a:pt x="316" y="80"/>
                    <a:pt x="285" y="49"/>
                  </a:cubicBezTo>
                  <a:cubicBezTo>
                    <a:pt x="254" y="18"/>
                    <a:pt x="211" y="0"/>
                    <a:pt x="167" y="0"/>
                  </a:cubicBezTo>
                  <a:cubicBezTo>
                    <a:pt x="123" y="0"/>
                    <a:pt x="80" y="18"/>
                    <a:pt x="49" y="49"/>
                  </a:cubicBezTo>
                  <a:cubicBezTo>
                    <a:pt x="18" y="80"/>
                    <a:pt x="0" y="123"/>
                    <a:pt x="0" y="167"/>
                  </a:cubicBezTo>
                  <a:cubicBezTo>
                    <a:pt x="0" y="211"/>
                    <a:pt x="18" y="253"/>
                    <a:pt x="49" y="284"/>
                  </a:cubicBezTo>
                  <a:cubicBezTo>
                    <a:pt x="80" y="315"/>
                    <a:pt x="123" y="333"/>
                    <a:pt x="167" y="33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17" name="Google Shape;217;p46"/>
            <p:cNvSpPr/>
            <p:nvPr/>
          </p:nvSpPr>
          <p:spPr>
            <a:xfrm>
              <a:off x="909638" y="3413125"/>
              <a:ext cx="42863" cy="19050"/>
            </a:xfrm>
            <a:custGeom>
              <a:rect b="b" l="l" r="r" t="t"/>
              <a:pathLst>
                <a:path extrusionOk="0" h="333" w="700">
                  <a:moveTo>
                    <a:pt x="0" y="166"/>
                  </a:moveTo>
                  <a:cubicBezTo>
                    <a:pt x="0" y="258"/>
                    <a:pt x="75" y="333"/>
                    <a:pt x="167" y="333"/>
                  </a:cubicBezTo>
                  <a:lnTo>
                    <a:pt x="534" y="333"/>
                  </a:lnTo>
                  <a:cubicBezTo>
                    <a:pt x="626" y="333"/>
                    <a:pt x="700" y="258"/>
                    <a:pt x="700" y="166"/>
                  </a:cubicBezTo>
                  <a:cubicBezTo>
                    <a:pt x="700" y="74"/>
                    <a:pt x="626" y="0"/>
                    <a:pt x="534" y="0"/>
                  </a:cubicBezTo>
                  <a:lnTo>
                    <a:pt x="167" y="0"/>
                  </a:lnTo>
                  <a:cubicBezTo>
                    <a:pt x="75" y="0"/>
                    <a:pt x="0" y="74"/>
                    <a:pt x="0" y="166"/>
                  </a:cubicBez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18" name="Google Shape;218;p46"/>
            <p:cNvSpPr/>
            <p:nvPr/>
          </p:nvSpPr>
          <p:spPr>
            <a:xfrm>
              <a:off x="893763" y="3506788"/>
              <a:ext cx="20638" cy="20637"/>
            </a:xfrm>
            <a:custGeom>
              <a:rect b="b" l="l" r="r" t="t"/>
              <a:pathLst>
                <a:path extrusionOk="0" h="333" w="333">
                  <a:moveTo>
                    <a:pt x="167" y="333"/>
                  </a:moveTo>
                  <a:cubicBezTo>
                    <a:pt x="211" y="333"/>
                    <a:pt x="254" y="316"/>
                    <a:pt x="285" y="285"/>
                  </a:cubicBezTo>
                  <a:cubicBezTo>
                    <a:pt x="316" y="254"/>
                    <a:pt x="333" y="211"/>
                    <a:pt x="333" y="167"/>
                  </a:cubicBezTo>
                  <a:cubicBezTo>
                    <a:pt x="333" y="123"/>
                    <a:pt x="316" y="80"/>
                    <a:pt x="285" y="49"/>
                  </a:cubicBezTo>
                  <a:cubicBezTo>
                    <a:pt x="254" y="18"/>
                    <a:pt x="211" y="0"/>
                    <a:pt x="167" y="0"/>
                  </a:cubicBezTo>
                  <a:cubicBezTo>
                    <a:pt x="123" y="0"/>
                    <a:pt x="80" y="18"/>
                    <a:pt x="49" y="49"/>
                  </a:cubicBezTo>
                  <a:cubicBezTo>
                    <a:pt x="18" y="80"/>
                    <a:pt x="0" y="123"/>
                    <a:pt x="0" y="167"/>
                  </a:cubicBezTo>
                  <a:cubicBezTo>
                    <a:pt x="0" y="211"/>
                    <a:pt x="18" y="254"/>
                    <a:pt x="49" y="285"/>
                  </a:cubicBezTo>
                  <a:cubicBezTo>
                    <a:pt x="80" y="316"/>
                    <a:pt x="123" y="333"/>
                    <a:pt x="167" y="33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19" name="Google Shape;219;p46"/>
            <p:cNvSpPr/>
            <p:nvPr/>
          </p:nvSpPr>
          <p:spPr>
            <a:xfrm>
              <a:off x="798513" y="3524250"/>
              <a:ext cx="20638" cy="42862"/>
            </a:xfrm>
            <a:custGeom>
              <a:rect b="b" l="l" r="r" t="t"/>
              <a:pathLst>
                <a:path extrusionOk="0" h="700" w="334">
                  <a:moveTo>
                    <a:pt x="167" y="0"/>
                  </a:moveTo>
                  <a:cubicBezTo>
                    <a:pt x="75" y="0"/>
                    <a:pt x="0" y="74"/>
                    <a:pt x="0" y="166"/>
                  </a:cubicBezTo>
                  <a:lnTo>
                    <a:pt x="0" y="533"/>
                  </a:lnTo>
                  <a:cubicBezTo>
                    <a:pt x="0" y="625"/>
                    <a:pt x="75" y="700"/>
                    <a:pt x="167" y="700"/>
                  </a:cubicBezTo>
                  <a:cubicBezTo>
                    <a:pt x="259" y="700"/>
                    <a:pt x="334" y="625"/>
                    <a:pt x="334" y="533"/>
                  </a:cubicBezTo>
                  <a:lnTo>
                    <a:pt x="334" y="166"/>
                  </a:lnTo>
                  <a:cubicBezTo>
                    <a:pt x="334" y="74"/>
                    <a:pt x="259" y="0"/>
                    <a:pt x="167"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20" name="Google Shape;220;p46"/>
            <p:cNvSpPr/>
            <p:nvPr/>
          </p:nvSpPr>
          <p:spPr>
            <a:xfrm>
              <a:off x="703263" y="3506788"/>
              <a:ext cx="20638" cy="20637"/>
            </a:xfrm>
            <a:custGeom>
              <a:rect b="b" l="l" r="r" t="t"/>
              <a:pathLst>
                <a:path extrusionOk="0" h="333" w="333">
                  <a:moveTo>
                    <a:pt x="167" y="0"/>
                  </a:moveTo>
                  <a:cubicBezTo>
                    <a:pt x="123" y="0"/>
                    <a:pt x="80" y="18"/>
                    <a:pt x="49" y="49"/>
                  </a:cubicBezTo>
                  <a:cubicBezTo>
                    <a:pt x="18" y="80"/>
                    <a:pt x="0" y="123"/>
                    <a:pt x="0" y="167"/>
                  </a:cubicBezTo>
                  <a:cubicBezTo>
                    <a:pt x="0" y="211"/>
                    <a:pt x="18" y="254"/>
                    <a:pt x="49" y="285"/>
                  </a:cubicBezTo>
                  <a:cubicBezTo>
                    <a:pt x="80" y="316"/>
                    <a:pt x="123" y="333"/>
                    <a:pt x="167" y="333"/>
                  </a:cubicBezTo>
                  <a:cubicBezTo>
                    <a:pt x="210" y="333"/>
                    <a:pt x="253" y="316"/>
                    <a:pt x="284" y="285"/>
                  </a:cubicBezTo>
                  <a:cubicBezTo>
                    <a:pt x="315" y="254"/>
                    <a:pt x="333" y="211"/>
                    <a:pt x="333" y="167"/>
                  </a:cubicBezTo>
                  <a:cubicBezTo>
                    <a:pt x="333" y="123"/>
                    <a:pt x="315" y="80"/>
                    <a:pt x="284" y="49"/>
                  </a:cubicBezTo>
                  <a:cubicBezTo>
                    <a:pt x="253" y="18"/>
                    <a:pt x="210" y="0"/>
                    <a:pt x="167"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21" name="Google Shape;221;p46"/>
            <p:cNvSpPr/>
            <p:nvPr/>
          </p:nvSpPr>
          <p:spPr>
            <a:xfrm>
              <a:off x="665163" y="3413125"/>
              <a:ext cx="41275" cy="19050"/>
            </a:xfrm>
            <a:custGeom>
              <a:rect b="b" l="l" r="r" t="t"/>
              <a:pathLst>
                <a:path extrusionOk="0" h="333" w="700">
                  <a:moveTo>
                    <a:pt x="166" y="333"/>
                  </a:moveTo>
                  <a:lnTo>
                    <a:pt x="533" y="333"/>
                  </a:lnTo>
                  <a:cubicBezTo>
                    <a:pt x="625" y="333"/>
                    <a:pt x="700" y="258"/>
                    <a:pt x="700" y="166"/>
                  </a:cubicBezTo>
                  <a:cubicBezTo>
                    <a:pt x="700" y="74"/>
                    <a:pt x="625" y="0"/>
                    <a:pt x="533" y="0"/>
                  </a:cubicBezTo>
                  <a:lnTo>
                    <a:pt x="166" y="0"/>
                  </a:lnTo>
                  <a:cubicBezTo>
                    <a:pt x="74" y="0"/>
                    <a:pt x="0" y="74"/>
                    <a:pt x="0" y="166"/>
                  </a:cubicBezTo>
                  <a:cubicBezTo>
                    <a:pt x="0" y="258"/>
                    <a:pt x="74" y="333"/>
                    <a:pt x="166" y="33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22" name="Google Shape;222;p46"/>
            <p:cNvSpPr/>
            <p:nvPr/>
          </p:nvSpPr>
          <p:spPr>
            <a:xfrm>
              <a:off x="703263" y="3317875"/>
              <a:ext cx="20638" cy="20637"/>
            </a:xfrm>
            <a:custGeom>
              <a:rect b="b" l="l" r="r" t="t"/>
              <a:pathLst>
                <a:path extrusionOk="0" h="333" w="333">
                  <a:moveTo>
                    <a:pt x="167" y="333"/>
                  </a:moveTo>
                  <a:cubicBezTo>
                    <a:pt x="210" y="333"/>
                    <a:pt x="253" y="315"/>
                    <a:pt x="284" y="284"/>
                  </a:cubicBezTo>
                  <a:cubicBezTo>
                    <a:pt x="315" y="253"/>
                    <a:pt x="333" y="210"/>
                    <a:pt x="333" y="167"/>
                  </a:cubicBezTo>
                  <a:cubicBezTo>
                    <a:pt x="333" y="123"/>
                    <a:pt x="315" y="80"/>
                    <a:pt x="284" y="49"/>
                  </a:cubicBezTo>
                  <a:cubicBezTo>
                    <a:pt x="253" y="18"/>
                    <a:pt x="210" y="0"/>
                    <a:pt x="167" y="0"/>
                  </a:cubicBezTo>
                  <a:cubicBezTo>
                    <a:pt x="123" y="0"/>
                    <a:pt x="80" y="18"/>
                    <a:pt x="49" y="49"/>
                  </a:cubicBezTo>
                  <a:cubicBezTo>
                    <a:pt x="18" y="80"/>
                    <a:pt x="0" y="123"/>
                    <a:pt x="0" y="167"/>
                  </a:cubicBezTo>
                  <a:cubicBezTo>
                    <a:pt x="0" y="210"/>
                    <a:pt x="18" y="253"/>
                    <a:pt x="49" y="284"/>
                  </a:cubicBezTo>
                  <a:cubicBezTo>
                    <a:pt x="80" y="315"/>
                    <a:pt x="123" y="333"/>
                    <a:pt x="167" y="33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23" name="Google Shape;223;p46"/>
            <p:cNvSpPr/>
            <p:nvPr/>
          </p:nvSpPr>
          <p:spPr>
            <a:xfrm>
              <a:off x="774700" y="3338513"/>
              <a:ext cx="117475" cy="119062"/>
            </a:xfrm>
            <a:custGeom>
              <a:rect b="b" l="l" r="r" t="t"/>
              <a:pathLst>
                <a:path extrusionOk="0" h="1933" w="1933">
                  <a:moveTo>
                    <a:pt x="1034" y="1045"/>
                  </a:moveTo>
                  <a:cubicBezTo>
                    <a:pt x="994" y="988"/>
                    <a:pt x="945" y="939"/>
                    <a:pt x="888" y="900"/>
                  </a:cubicBezTo>
                  <a:lnTo>
                    <a:pt x="1257" y="677"/>
                  </a:lnTo>
                  <a:lnTo>
                    <a:pt x="1034" y="1045"/>
                  </a:lnTo>
                  <a:close/>
                  <a:moveTo>
                    <a:pt x="334" y="1366"/>
                  </a:moveTo>
                  <a:cubicBezTo>
                    <a:pt x="334" y="1286"/>
                    <a:pt x="374" y="1216"/>
                    <a:pt x="435" y="1174"/>
                  </a:cubicBezTo>
                  <a:lnTo>
                    <a:pt x="458" y="1160"/>
                  </a:lnTo>
                  <a:cubicBezTo>
                    <a:pt x="491" y="1143"/>
                    <a:pt x="528" y="1133"/>
                    <a:pt x="567" y="1133"/>
                  </a:cubicBezTo>
                  <a:cubicBezTo>
                    <a:pt x="696" y="1133"/>
                    <a:pt x="800" y="1238"/>
                    <a:pt x="800" y="1366"/>
                  </a:cubicBezTo>
                  <a:cubicBezTo>
                    <a:pt x="800" y="1406"/>
                    <a:pt x="791" y="1443"/>
                    <a:pt x="773" y="1475"/>
                  </a:cubicBezTo>
                  <a:lnTo>
                    <a:pt x="759" y="1498"/>
                  </a:lnTo>
                  <a:cubicBezTo>
                    <a:pt x="717" y="1559"/>
                    <a:pt x="647" y="1600"/>
                    <a:pt x="567" y="1600"/>
                  </a:cubicBezTo>
                  <a:cubicBezTo>
                    <a:pt x="438" y="1600"/>
                    <a:pt x="334" y="1495"/>
                    <a:pt x="334" y="1366"/>
                  </a:cubicBezTo>
                  <a:close/>
                  <a:moveTo>
                    <a:pt x="567" y="1933"/>
                  </a:moveTo>
                  <a:cubicBezTo>
                    <a:pt x="756" y="1933"/>
                    <a:pt x="924" y="1839"/>
                    <a:pt x="1027" y="1696"/>
                  </a:cubicBezTo>
                  <a:cubicBezTo>
                    <a:pt x="1040" y="1681"/>
                    <a:pt x="1051" y="1661"/>
                    <a:pt x="1060" y="1645"/>
                  </a:cubicBezTo>
                  <a:lnTo>
                    <a:pt x="1893" y="269"/>
                  </a:lnTo>
                  <a:cubicBezTo>
                    <a:pt x="1933" y="203"/>
                    <a:pt x="1923" y="119"/>
                    <a:pt x="1868" y="65"/>
                  </a:cubicBezTo>
                  <a:cubicBezTo>
                    <a:pt x="1814" y="11"/>
                    <a:pt x="1730" y="0"/>
                    <a:pt x="1664" y="40"/>
                  </a:cubicBezTo>
                  <a:lnTo>
                    <a:pt x="288" y="873"/>
                  </a:lnTo>
                  <a:cubicBezTo>
                    <a:pt x="274" y="882"/>
                    <a:pt x="253" y="894"/>
                    <a:pt x="239" y="905"/>
                  </a:cubicBezTo>
                  <a:cubicBezTo>
                    <a:pt x="95" y="1008"/>
                    <a:pt x="0" y="1176"/>
                    <a:pt x="0" y="1366"/>
                  </a:cubicBezTo>
                  <a:cubicBezTo>
                    <a:pt x="0" y="1679"/>
                    <a:pt x="255" y="1933"/>
                    <a:pt x="567" y="1933"/>
                  </a:cubicBez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24" name="Google Shape;224;p46"/>
            <p:cNvSpPr/>
            <p:nvPr/>
          </p:nvSpPr>
          <p:spPr>
            <a:xfrm>
              <a:off x="631825" y="3246438"/>
              <a:ext cx="354013" cy="352425"/>
            </a:xfrm>
            <a:custGeom>
              <a:rect b="b" l="l" r="r" t="t"/>
              <a:pathLst>
                <a:path extrusionOk="0" h="5774" w="5774">
                  <a:moveTo>
                    <a:pt x="2887" y="333"/>
                  </a:moveTo>
                  <a:cubicBezTo>
                    <a:pt x="4295" y="333"/>
                    <a:pt x="5441" y="1479"/>
                    <a:pt x="5441" y="2887"/>
                  </a:cubicBezTo>
                  <a:cubicBezTo>
                    <a:pt x="5441" y="4295"/>
                    <a:pt x="4295" y="5441"/>
                    <a:pt x="2887" y="5441"/>
                  </a:cubicBezTo>
                  <a:cubicBezTo>
                    <a:pt x="1479" y="5441"/>
                    <a:pt x="333" y="4295"/>
                    <a:pt x="333" y="2887"/>
                  </a:cubicBezTo>
                  <a:cubicBezTo>
                    <a:pt x="333" y="1479"/>
                    <a:pt x="1479" y="333"/>
                    <a:pt x="2887" y="333"/>
                  </a:cubicBezTo>
                  <a:close/>
                  <a:moveTo>
                    <a:pt x="2887" y="5774"/>
                  </a:moveTo>
                  <a:cubicBezTo>
                    <a:pt x="4479" y="5774"/>
                    <a:pt x="5774" y="4479"/>
                    <a:pt x="5774" y="2887"/>
                  </a:cubicBezTo>
                  <a:cubicBezTo>
                    <a:pt x="5774" y="1295"/>
                    <a:pt x="4479" y="0"/>
                    <a:pt x="2887" y="0"/>
                  </a:cubicBezTo>
                  <a:cubicBezTo>
                    <a:pt x="1295" y="0"/>
                    <a:pt x="0" y="1295"/>
                    <a:pt x="0" y="2887"/>
                  </a:cubicBezTo>
                  <a:cubicBezTo>
                    <a:pt x="0" y="4479"/>
                    <a:pt x="1295" y="5774"/>
                    <a:pt x="2887" y="577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25" name="Google Shape;225;p46"/>
            <p:cNvSpPr/>
            <p:nvPr/>
          </p:nvSpPr>
          <p:spPr>
            <a:xfrm>
              <a:off x="649288" y="3262313"/>
              <a:ext cx="20638" cy="20637"/>
            </a:xfrm>
            <a:custGeom>
              <a:rect b="b" l="l" r="r" t="t"/>
              <a:pathLst>
                <a:path extrusionOk="0" h="333" w="333">
                  <a:moveTo>
                    <a:pt x="167" y="333"/>
                  </a:moveTo>
                  <a:cubicBezTo>
                    <a:pt x="211" y="333"/>
                    <a:pt x="254" y="315"/>
                    <a:pt x="285" y="284"/>
                  </a:cubicBezTo>
                  <a:cubicBezTo>
                    <a:pt x="316" y="253"/>
                    <a:pt x="333" y="210"/>
                    <a:pt x="333" y="166"/>
                  </a:cubicBezTo>
                  <a:cubicBezTo>
                    <a:pt x="333" y="123"/>
                    <a:pt x="316" y="80"/>
                    <a:pt x="285" y="49"/>
                  </a:cubicBezTo>
                  <a:cubicBezTo>
                    <a:pt x="254" y="18"/>
                    <a:pt x="211" y="0"/>
                    <a:pt x="167" y="0"/>
                  </a:cubicBezTo>
                  <a:cubicBezTo>
                    <a:pt x="123" y="0"/>
                    <a:pt x="80" y="18"/>
                    <a:pt x="49" y="49"/>
                  </a:cubicBezTo>
                  <a:cubicBezTo>
                    <a:pt x="18" y="80"/>
                    <a:pt x="0" y="123"/>
                    <a:pt x="0" y="166"/>
                  </a:cubicBezTo>
                  <a:cubicBezTo>
                    <a:pt x="0" y="210"/>
                    <a:pt x="18" y="253"/>
                    <a:pt x="49" y="284"/>
                  </a:cubicBezTo>
                  <a:cubicBezTo>
                    <a:pt x="80" y="315"/>
                    <a:pt x="123" y="333"/>
                    <a:pt x="167" y="33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grpSp>
      <p:grpSp>
        <p:nvGrpSpPr>
          <p:cNvPr id="226" name="Google Shape;226;p46"/>
          <p:cNvGrpSpPr/>
          <p:nvPr/>
        </p:nvGrpSpPr>
        <p:grpSpPr>
          <a:xfrm>
            <a:off x="7343921" y="2465511"/>
            <a:ext cx="424606" cy="473507"/>
            <a:chOff x="394" y="2539"/>
            <a:chExt cx="356" cy="397"/>
          </a:xfrm>
        </p:grpSpPr>
        <p:sp>
          <p:nvSpPr>
            <p:cNvPr id="227" name="Google Shape;227;p46"/>
            <p:cNvSpPr/>
            <p:nvPr/>
          </p:nvSpPr>
          <p:spPr>
            <a:xfrm>
              <a:off x="565" y="2890"/>
              <a:ext cx="15" cy="15"/>
            </a:xfrm>
            <a:prstGeom prst="ellipse">
              <a:avLst/>
            </a:pr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28" name="Google Shape;228;p46"/>
            <p:cNvSpPr/>
            <p:nvPr/>
          </p:nvSpPr>
          <p:spPr>
            <a:xfrm>
              <a:off x="394" y="2539"/>
              <a:ext cx="356" cy="397"/>
            </a:xfrm>
            <a:custGeom>
              <a:rect b="b" l="l" r="r" t="t"/>
              <a:pathLst>
                <a:path extrusionOk="0" h="8533" w="7667">
                  <a:moveTo>
                    <a:pt x="3000" y="1667"/>
                  </a:moveTo>
                  <a:cubicBezTo>
                    <a:pt x="3092" y="1667"/>
                    <a:pt x="3167" y="1592"/>
                    <a:pt x="3167" y="1500"/>
                  </a:cubicBezTo>
                  <a:cubicBezTo>
                    <a:pt x="3167" y="1408"/>
                    <a:pt x="3092" y="1333"/>
                    <a:pt x="3000" y="1333"/>
                  </a:cubicBezTo>
                  <a:cubicBezTo>
                    <a:pt x="2908" y="1333"/>
                    <a:pt x="2833" y="1259"/>
                    <a:pt x="2833" y="1167"/>
                  </a:cubicBezTo>
                  <a:lnTo>
                    <a:pt x="2833" y="1000"/>
                  </a:lnTo>
                  <a:lnTo>
                    <a:pt x="4167" y="1000"/>
                  </a:lnTo>
                  <a:lnTo>
                    <a:pt x="4167" y="1167"/>
                  </a:lnTo>
                  <a:cubicBezTo>
                    <a:pt x="4167" y="1442"/>
                    <a:pt x="4391" y="1667"/>
                    <a:pt x="4667" y="1667"/>
                  </a:cubicBezTo>
                  <a:cubicBezTo>
                    <a:pt x="4759" y="1667"/>
                    <a:pt x="4833" y="1592"/>
                    <a:pt x="4833" y="1500"/>
                  </a:cubicBezTo>
                  <a:cubicBezTo>
                    <a:pt x="4833" y="1408"/>
                    <a:pt x="4759" y="1333"/>
                    <a:pt x="4667" y="1333"/>
                  </a:cubicBezTo>
                  <a:cubicBezTo>
                    <a:pt x="4575" y="1333"/>
                    <a:pt x="4500" y="1259"/>
                    <a:pt x="4500" y="1167"/>
                  </a:cubicBezTo>
                  <a:lnTo>
                    <a:pt x="4500" y="1000"/>
                  </a:lnTo>
                  <a:lnTo>
                    <a:pt x="5833" y="1000"/>
                  </a:lnTo>
                  <a:lnTo>
                    <a:pt x="5833" y="1167"/>
                  </a:lnTo>
                  <a:cubicBezTo>
                    <a:pt x="5833" y="1442"/>
                    <a:pt x="6058" y="1667"/>
                    <a:pt x="6333" y="1667"/>
                  </a:cubicBezTo>
                  <a:cubicBezTo>
                    <a:pt x="6425" y="1667"/>
                    <a:pt x="6500" y="1592"/>
                    <a:pt x="6500" y="1500"/>
                  </a:cubicBezTo>
                  <a:cubicBezTo>
                    <a:pt x="6500" y="1408"/>
                    <a:pt x="6425" y="1333"/>
                    <a:pt x="6333" y="1333"/>
                  </a:cubicBezTo>
                  <a:cubicBezTo>
                    <a:pt x="6241" y="1333"/>
                    <a:pt x="6167" y="1259"/>
                    <a:pt x="6167" y="1167"/>
                  </a:cubicBezTo>
                  <a:lnTo>
                    <a:pt x="6167" y="1000"/>
                  </a:lnTo>
                  <a:lnTo>
                    <a:pt x="6833" y="1000"/>
                  </a:lnTo>
                  <a:lnTo>
                    <a:pt x="7167" y="1000"/>
                  </a:lnTo>
                  <a:cubicBezTo>
                    <a:pt x="7259" y="1000"/>
                    <a:pt x="7333" y="1075"/>
                    <a:pt x="7333" y="1167"/>
                  </a:cubicBezTo>
                  <a:lnTo>
                    <a:pt x="7333" y="2333"/>
                  </a:lnTo>
                  <a:lnTo>
                    <a:pt x="333" y="2333"/>
                  </a:lnTo>
                  <a:lnTo>
                    <a:pt x="333" y="1167"/>
                  </a:lnTo>
                  <a:cubicBezTo>
                    <a:pt x="333" y="1075"/>
                    <a:pt x="408" y="1000"/>
                    <a:pt x="500" y="1000"/>
                  </a:cubicBezTo>
                  <a:lnTo>
                    <a:pt x="833" y="1000"/>
                  </a:lnTo>
                  <a:lnTo>
                    <a:pt x="833" y="1167"/>
                  </a:lnTo>
                  <a:cubicBezTo>
                    <a:pt x="833" y="1442"/>
                    <a:pt x="1058" y="1667"/>
                    <a:pt x="1333" y="1667"/>
                  </a:cubicBezTo>
                  <a:cubicBezTo>
                    <a:pt x="1425" y="1667"/>
                    <a:pt x="1500" y="1592"/>
                    <a:pt x="1500" y="1500"/>
                  </a:cubicBezTo>
                  <a:cubicBezTo>
                    <a:pt x="1500" y="1408"/>
                    <a:pt x="1425" y="1333"/>
                    <a:pt x="1333" y="1333"/>
                  </a:cubicBezTo>
                  <a:cubicBezTo>
                    <a:pt x="1241" y="1333"/>
                    <a:pt x="1167" y="1259"/>
                    <a:pt x="1167" y="1167"/>
                  </a:cubicBezTo>
                  <a:lnTo>
                    <a:pt x="1167" y="1000"/>
                  </a:lnTo>
                  <a:lnTo>
                    <a:pt x="2500" y="1000"/>
                  </a:lnTo>
                  <a:lnTo>
                    <a:pt x="2500" y="1167"/>
                  </a:lnTo>
                  <a:cubicBezTo>
                    <a:pt x="2500" y="1442"/>
                    <a:pt x="2724" y="1667"/>
                    <a:pt x="3000" y="1667"/>
                  </a:cubicBezTo>
                  <a:close/>
                  <a:moveTo>
                    <a:pt x="2833" y="500"/>
                  </a:moveTo>
                  <a:cubicBezTo>
                    <a:pt x="2833" y="408"/>
                    <a:pt x="2908" y="333"/>
                    <a:pt x="3000" y="333"/>
                  </a:cubicBezTo>
                  <a:cubicBezTo>
                    <a:pt x="3092" y="333"/>
                    <a:pt x="3167" y="408"/>
                    <a:pt x="3167" y="500"/>
                  </a:cubicBezTo>
                  <a:lnTo>
                    <a:pt x="3167" y="667"/>
                  </a:lnTo>
                  <a:lnTo>
                    <a:pt x="2833" y="667"/>
                  </a:lnTo>
                  <a:lnTo>
                    <a:pt x="2833" y="500"/>
                  </a:lnTo>
                  <a:close/>
                  <a:moveTo>
                    <a:pt x="4500" y="500"/>
                  </a:moveTo>
                  <a:cubicBezTo>
                    <a:pt x="4500" y="408"/>
                    <a:pt x="4575" y="333"/>
                    <a:pt x="4667" y="333"/>
                  </a:cubicBezTo>
                  <a:cubicBezTo>
                    <a:pt x="4759" y="333"/>
                    <a:pt x="4833" y="408"/>
                    <a:pt x="4833" y="500"/>
                  </a:cubicBezTo>
                  <a:lnTo>
                    <a:pt x="4833" y="667"/>
                  </a:lnTo>
                  <a:lnTo>
                    <a:pt x="4500" y="667"/>
                  </a:lnTo>
                  <a:lnTo>
                    <a:pt x="4500" y="500"/>
                  </a:lnTo>
                  <a:close/>
                  <a:moveTo>
                    <a:pt x="6167" y="500"/>
                  </a:moveTo>
                  <a:cubicBezTo>
                    <a:pt x="6167" y="408"/>
                    <a:pt x="6241" y="333"/>
                    <a:pt x="6333" y="333"/>
                  </a:cubicBezTo>
                  <a:cubicBezTo>
                    <a:pt x="6425" y="333"/>
                    <a:pt x="6500" y="408"/>
                    <a:pt x="6500" y="500"/>
                  </a:cubicBezTo>
                  <a:lnTo>
                    <a:pt x="6500" y="667"/>
                  </a:lnTo>
                  <a:lnTo>
                    <a:pt x="6167" y="667"/>
                  </a:lnTo>
                  <a:lnTo>
                    <a:pt x="6167" y="500"/>
                  </a:lnTo>
                  <a:close/>
                  <a:moveTo>
                    <a:pt x="6833" y="8200"/>
                  </a:moveTo>
                  <a:lnTo>
                    <a:pt x="833" y="8200"/>
                  </a:lnTo>
                  <a:cubicBezTo>
                    <a:pt x="558" y="8200"/>
                    <a:pt x="333" y="7976"/>
                    <a:pt x="333" y="7700"/>
                  </a:cubicBezTo>
                  <a:lnTo>
                    <a:pt x="333" y="7700"/>
                  </a:lnTo>
                  <a:cubicBezTo>
                    <a:pt x="473" y="7804"/>
                    <a:pt x="646" y="7867"/>
                    <a:pt x="833" y="7867"/>
                  </a:cubicBezTo>
                  <a:lnTo>
                    <a:pt x="3167" y="7867"/>
                  </a:lnTo>
                  <a:cubicBezTo>
                    <a:pt x="3259" y="7867"/>
                    <a:pt x="3333" y="7792"/>
                    <a:pt x="3333" y="7700"/>
                  </a:cubicBezTo>
                  <a:cubicBezTo>
                    <a:pt x="3333" y="7608"/>
                    <a:pt x="3259" y="7533"/>
                    <a:pt x="3167" y="7533"/>
                  </a:cubicBezTo>
                  <a:lnTo>
                    <a:pt x="833" y="7533"/>
                  </a:lnTo>
                  <a:cubicBezTo>
                    <a:pt x="558" y="7533"/>
                    <a:pt x="333" y="7309"/>
                    <a:pt x="333" y="7033"/>
                  </a:cubicBezTo>
                  <a:lnTo>
                    <a:pt x="333" y="2667"/>
                  </a:lnTo>
                  <a:lnTo>
                    <a:pt x="7333" y="2667"/>
                  </a:lnTo>
                  <a:lnTo>
                    <a:pt x="7333" y="7033"/>
                  </a:lnTo>
                  <a:cubicBezTo>
                    <a:pt x="7333" y="7309"/>
                    <a:pt x="7109" y="7533"/>
                    <a:pt x="6833" y="7533"/>
                  </a:cubicBezTo>
                  <a:lnTo>
                    <a:pt x="4500" y="7533"/>
                  </a:lnTo>
                  <a:cubicBezTo>
                    <a:pt x="4408" y="7533"/>
                    <a:pt x="4333" y="7608"/>
                    <a:pt x="4333" y="7700"/>
                  </a:cubicBezTo>
                  <a:cubicBezTo>
                    <a:pt x="4333" y="7792"/>
                    <a:pt x="4408" y="7867"/>
                    <a:pt x="4500" y="7867"/>
                  </a:cubicBezTo>
                  <a:lnTo>
                    <a:pt x="6833" y="7867"/>
                  </a:lnTo>
                  <a:cubicBezTo>
                    <a:pt x="7021" y="7867"/>
                    <a:pt x="7194" y="7804"/>
                    <a:pt x="7333" y="7700"/>
                  </a:cubicBezTo>
                  <a:lnTo>
                    <a:pt x="7333" y="7700"/>
                  </a:lnTo>
                  <a:cubicBezTo>
                    <a:pt x="7333" y="7976"/>
                    <a:pt x="7109" y="8200"/>
                    <a:pt x="6833" y="8200"/>
                  </a:cubicBezTo>
                  <a:close/>
                  <a:moveTo>
                    <a:pt x="1167" y="500"/>
                  </a:moveTo>
                  <a:cubicBezTo>
                    <a:pt x="1167" y="408"/>
                    <a:pt x="1241" y="333"/>
                    <a:pt x="1333" y="333"/>
                  </a:cubicBezTo>
                  <a:cubicBezTo>
                    <a:pt x="1425" y="333"/>
                    <a:pt x="1500" y="408"/>
                    <a:pt x="1500" y="500"/>
                  </a:cubicBezTo>
                  <a:lnTo>
                    <a:pt x="1500" y="667"/>
                  </a:lnTo>
                  <a:lnTo>
                    <a:pt x="1167" y="667"/>
                  </a:lnTo>
                  <a:lnTo>
                    <a:pt x="1167" y="500"/>
                  </a:lnTo>
                  <a:close/>
                  <a:moveTo>
                    <a:pt x="1333" y="0"/>
                  </a:moveTo>
                  <a:cubicBezTo>
                    <a:pt x="1058" y="0"/>
                    <a:pt x="833" y="224"/>
                    <a:pt x="833" y="500"/>
                  </a:cubicBezTo>
                  <a:lnTo>
                    <a:pt x="833" y="667"/>
                  </a:lnTo>
                  <a:lnTo>
                    <a:pt x="500" y="667"/>
                  </a:lnTo>
                  <a:cubicBezTo>
                    <a:pt x="224" y="667"/>
                    <a:pt x="0" y="891"/>
                    <a:pt x="0" y="1167"/>
                  </a:cubicBezTo>
                  <a:lnTo>
                    <a:pt x="0" y="7700"/>
                  </a:lnTo>
                  <a:cubicBezTo>
                    <a:pt x="0" y="8159"/>
                    <a:pt x="374" y="8533"/>
                    <a:pt x="833" y="8533"/>
                  </a:cubicBezTo>
                  <a:lnTo>
                    <a:pt x="6833" y="8533"/>
                  </a:lnTo>
                  <a:cubicBezTo>
                    <a:pt x="7293" y="8533"/>
                    <a:pt x="7667" y="8159"/>
                    <a:pt x="7667" y="7700"/>
                  </a:cubicBezTo>
                  <a:lnTo>
                    <a:pt x="7667" y="1167"/>
                  </a:lnTo>
                  <a:cubicBezTo>
                    <a:pt x="7667" y="891"/>
                    <a:pt x="7442" y="667"/>
                    <a:pt x="7167" y="667"/>
                  </a:cubicBezTo>
                  <a:lnTo>
                    <a:pt x="6833" y="667"/>
                  </a:lnTo>
                  <a:lnTo>
                    <a:pt x="6833" y="500"/>
                  </a:lnTo>
                  <a:cubicBezTo>
                    <a:pt x="6833" y="224"/>
                    <a:pt x="6610" y="0"/>
                    <a:pt x="6333" y="0"/>
                  </a:cubicBezTo>
                  <a:cubicBezTo>
                    <a:pt x="6058" y="0"/>
                    <a:pt x="5833" y="224"/>
                    <a:pt x="5833" y="500"/>
                  </a:cubicBezTo>
                  <a:lnTo>
                    <a:pt x="5833" y="667"/>
                  </a:lnTo>
                  <a:lnTo>
                    <a:pt x="5167" y="667"/>
                  </a:lnTo>
                  <a:lnTo>
                    <a:pt x="5167" y="500"/>
                  </a:lnTo>
                  <a:cubicBezTo>
                    <a:pt x="5167" y="224"/>
                    <a:pt x="4943" y="0"/>
                    <a:pt x="4667" y="0"/>
                  </a:cubicBezTo>
                  <a:cubicBezTo>
                    <a:pt x="4391" y="0"/>
                    <a:pt x="4167" y="224"/>
                    <a:pt x="4167" y="500"/>
                  </a:cubicBezTo>
                  <a:lnTo>
                    <a:pt x="4167" y="667"/>
                  </a:lnTo>
                  <a:lnTo>
                    <a:pt x="3500" y="667"/>
                  </a:lnTo>
                  <a:lnTo>
                    <a:pt x="3500" y="500"/>
                  </a:lnTo>
                  <a:cubicBezTo>
                    <a:pt x="3500" y="224"/>
                    <a:pt x="3276" y="0"/>
                    <a:pt x="3000" y="0"/>
                  </a:cubicBezTo>
                  <a:cubicBezTo>
                    <a:pt x="2724" y="0"/>
                    <a:pt x="2500" y="224"/>
                    <a:pt x="2500" y="500"/>
                  </a:cubicBezTo>
                  <a:lnTo>
                    <a:pt x="2500" y="667"/>
                  </a:lnTo>
                  <a:lnTo>
                    <a:pt x="1833" y="667"/>
                  </a:lnTo>
                  <a:lnTo>
                    <a:pt x="1833" y="500"/>
                  </a:lnTo>
                  <a:cubicBezTo>
                    <a:pt x="1833" y="224"/>
                    <a:pt x="1610" y="0"/>
                    <a:pt x="1333"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29" name="Google Shape;229;p46"/>
            <p:cNvSpPr/>
            <p:nvPr/>
          </p:nvSpPr>
          <p:spPr>
            <a:xfrm>
              <a:off x="441" y="2699"/>
              <a:ext cx="61" cy="62"/>
            </a:xfrm>
            <a:custGeom>
              <a:rect b="b" l="l" r="r" t="t"/>
              <a:pathLst>
                <a:path extrusionOk="0" h="1334" w="1333">
                  <a:moveTo>
                    <a:pt x="1000" y="1000"/>
                  </a:moveTo>
                  <a:lnTo>
                    <a:pt x="333" y="1000"/>
                  </a:lnTo>
                  <a:lnTo>
                    <a:pt x="333" y="334"/>
                  </a:lnTo>
                  <a:lnTo>
                    <a:pt x="1000" y="334"/>
                  </a:lnTo>
                  <a:lnTo>
                    <a:pt x="1000" y="1000"/>
                  </a:lnTo>
                  <a:close/>
                  <a:moveTo>
                    <a:pt x="1167" y="0"/>
                  </a:moveTo>
                  <a:lnTo>
                    <a:pt x="167" y="0"/>
                  </a:lnTo>
                  <a:cubicBezTo>
                    <a:pt x="75" y="0"/>
                    <a:pt x="0" y="75"/>
                    <a:pt x="0" y="167"/>
                  </a:cubicBezTo>
                  <a:lnTo>
                    <a:pt x="0" y="1167"/>
                  </a:lnTo>
                  <a:cubicBezTo>
                    <a:pt x="0" y="1259"/>
                    <a:pt x="75" y="1334"/>
                    <a:pt x="167" y="1334"/>
                  </a:cubicBezTo>
                  <a:lnTo>
                    <a:pt x="1167" y="1334"/>
                  </a:lnTo>
                  <a:cubicBezTo>
                    <a:pt x="1259" y="1334"/>
                    <a:pt x="1333" y="1259"/>
                    <a:pt x="1333" y="1167"/>
                  </a:cubicBezTo>
                  <a:lnTo>
                    <a:pt x="1333" y="167"/>
                  </a:lnTo>
                  <a:cubicBezTo>
                    <a:pt x="1333" y="75"/>
                    <a:pt x="1259" y="0"/>
                    <a:pt x="1167"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30" name="Google Shape;230;p46"/>
            <p:cNvSpPr/>
            <p:nvPr/>
          </p:nvSpPr>
          <p:spPr>
            <a:xfrm>
              <a:off x="541" y="2699"/>
              <a:ext cx="62" cy="62"/>
            </a:xfrm>
            <a:custGeom>
              <a:rect b="b" l="l" r="r" t="t"/>
              <a:pathLst>
                <a:path extrusionOk="0" h="1334" w="1333">
                  <a:moveTo>
                    <a:pt x="333" y="334"/>
                  </a:moveTo>
                  <a:lnTo>
                    <a:pt x="1000" y="334"/>
                  </a:lnTo>
                  <a:lnTo>
                    <a:pt x="1000" y="1000"/>
                  </a:lnTo>
                  <a:lnTo>
                    <a:pt x="333" y="1000"/>
                  </a:lnTo>
                  <a:lnTo>
                    <a:pt x="333" y="334"/>
                  </a:lnTo>
                  <a:close/>
                  <a:moveTo>
                    <a:pt x="166" y="1334"/>
                  </a:moveTo>
                  <a:lnTo>
                    <a:pt x="1166" y="1334"/>
                  </a:lnTo>
                  <a:cubicBezTo>
                    <a:pt x="1258" y="1334"/>
                    <a:pt x="1333" y="1259"/>
                    <a:pt x="1333" y="1167"/>
                  </a:cubicBezTo>
                  <a:lnTo>
                    <a:pt x="1333" y="167"/>
                  </a:lnTo>
                  <a:cubicBezTo>
                    <a:pt x="1333" y="75"/>
                    <a:pt x="1258" y="0"/>
                    <a:pt x="1166" y="0"/>
                  </a:cubicBezTo>
                  <a:lnTo>
                    <a:pt x="166" y="0"/>
                  </a:lnTo>
                  <a:cubicBezTo>
                    <a:pt x="74" y="0"/>
                    <a:pt x="0" y="75"/>
                    <a:pt x="0" y="167"/>
                  </a:cubicBezTo>
                  <a:lnTo>
                    <a:pt x="0" y="1167"/>
                  </a:lnTo>
                  <a:cubicBezTo>
                    <a:pt x="0" y="1259"/>
                    <a:pt x="74" y="1334"/>
                    <a:pt x="166" y="133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31" name="Google Shape;231;p46"/>
            <p:cNvSpPr/>
            <p:nvPr/>
          </p:nvSpPr>
          <p:spPr>
            <a:xfrm>
              <a:off x="642" y="2699"/>
              <a:ext cx="62" cy="62"/>
            </a:xfrm>
            <a:custGeom>
              <a:rect b="b" l="l" r="r" t="t"/>
              <a:pathLst>
                <a:path extrusionOk="0" h="1334" w="1334">
                  <a:moveTo>
                    <a:pt x="334" y="334"/>
                  </a:moveTo>
                  <a:lnTo>
                    <a:pt x="1000" y="334"/>
                  </a:lnTo>
                  <a:lnTo>
                    <a:pt x="1000" y="1000"/>
                  </a:lnTo>
                  <a:lnTo>
                    <a:pt x="334" y="1000"/>
                  </a:lnTo>
                  <a:lnTo>
                    <a:pt x="334" y="334"/>
                  </a:lnTo>
                  <a:close/>
                  <a:moveTo>
                    <a:pt x="167" y="1334"/>
                  </a:moveTo>
                  <a:lnTo>
                    <a:pt x="1167" y="1334"/>
                  </a:lnTo>
                  <a:cubicBezTo>
                    <a:pt x="1259" y="1334"/>
                    <a:pt x="1334" y="1259"/>
                    <a:pt x="1334" y="1167"/>
                  </a:cubicBezTo>
                  <a:lnTo>
                    <a:pt x="1334" y="167"/>
                  </a:lnTo>
                  <a:cubicBezTo>
                    <a:pt x="1334" y="75"/>
                    <a:pt x="1259" y="0"/>
                    <a:pt x="1167" y="0"/>
                  </a:cubicBezTo>
                  <a:lnTo>
                    <a:pt x="167" y="0"/>
                  </a:lnTo>
                  <a:cubicBezTo>
                    <a:pt x="75" y="0"/>
                    <a:pt x="0" y="75"/>
                    <a:pt x="0" y="167"/>
                  </a:cubicBezTo>
                  <a:lnTo>
                    <a:pt x="0" y="1167"/>
                  </a:lnTo>
                  <a:cubicBezTo>
                    <a:pt x="0" y="1259"/>
                    <a:pt x="75" y="1334"/>
                    <a:pt x="167" y="133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32" name="Google Shape;232;p46"/>
            <p:cNvSpPr/>
            <p:nvPr/>
          </p:nvSpPr>
          <p:spPr>
            <a:xfrm>
              <a:off x="441" y="2792"/>
              <a:ext cx="61" cy="62"/>
            </a:xfrm>
            <a:custGeom>
              <a:rect b="b" l="l" r="r" t="t"/>
              <a:pathLst>
                <a:path extrusionOk="0" h="1334" w="1333">
                  <a:moveTo>
                    <a:pt x="1000" y="1000"/>
                  </a:moveTo>
                  <a:lnTo>
                    <a:pt x="333" y="1000"/>
                  </a:lnTo>
                  <a:lnTo>
                    <a:pt x="333" y="334"/>
                  </a:lnTo>
                  <a:lnTo>
                    <a:pt x="1000" y="334"/>
                  </a:lnTo>
                  <a:lnTo>
                    <a:pt x="1000" y="1000"/>
                  </a:lnTo>
                  <a:close/>
                  <a:moveTo>
                    <a:pt x="1167" y="0"/>
                  </a:moveTo>
                  <a:lnTo>
                    <a:pt x="167" y="0"/>
                  </a:lnTo>
                  <a:cubicBezTo>
                    <a:pt x="75" y="0"/>
                    <a:pt x="0" y="75"/>
                    <a:pt x="0" y="167"/>
                  </a:cubicBezTo>
                  <a:lnTo>
                    <a:pt x="0" y="1167"/>
                  </a:lnTo>
                  <a:cubicBezTo>
                    <a:pt x="0" y="1259"/>
                    <a:pt x="75" y="1334"/>
                    <a:pt x="167" y="1334"/>
                  </a:cubicBezTo>
                  <a:lnTo>
                    <a:pt x="1167" y="1334"/>
                  </a:lnTo>
                  <a:cubicBezTo>
                    <a:pt x="1259" y="1334"/>
                    <a:pt x="1333" y="1259"/>
                    <a:pt x="1333" y="1167"/>
                  </a:cubicBezTo>
                  <a:lnTo>
                    <a:pt x="1333" y="167"/>
                  </a:lnTo>
                  <a:cubicBezTo>
                    <a:pt x="1333" y="75"/>
                    <a:pt x="1259" y="0"/>
                    <a:pt x="1167"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33" name="Google Shape;233;p46"/>
            <p:cNvSpPr/>
            <p:nvPr/>
          </p:nvSpPr>
          <p:spPr>
            <a:xfrm>
              <a:off x="541" y="2792"/>
              <a:ext cx="62" cy="62"/>
            </a:xfrm>
            <a:custGeom>
              <a:rect b="b" l="l" r="r" t="t"/>
              <a:pathLst>
                <a:path extrusionOk="0" h="1334" w="1333">
                  <a:moveTo>
                    <a:pt x="1000" y="1000"/>
                  </a:moveTo>
                  <a:lnTo>
                    <a:pt x="333" y="1000"/>
                  </a:lnTo>
                  <a:lnTo>
                    <a:pt x="333" y="334"/>
                  </a:lnTo>
                  <a:lnTo>
                    <a:pt x="1000" y="334"/>
                  </a:lnTo>
                  <a:lnTo>
                    <a:pt x="1000" y="1000"/>
                  </a:lnTo>
                  <a:close/>
                  <a:moveTo>
                    <a:pt x="1333" y="1167"/>
                  </a:moveTo>
                  <a:lnTo>
                    <a:pt x="1333" y="167"/>
                  </a:lnTo>
                  <a:cubicBezTo>
                    <a:pt x="1333" y="75"/>
                    <a:pt x="1258" y="0"/>
                    <a:pt x="1166" y="0"/>
                  </a:cubicBezTo>
                  <a:lnTo>
                    <a:pt x="166" y="0"/>
                  </a:lnTo>
                  <a:cubicBezTo>
                    <a:pt x="74" y="0"/>
                    <a:pt x="0" y="75"/>
                    <a:pt x="0" y="167"/>
                  </a:cubicBezTo>
                  <a:lnTo>
                    <a:pt x="0" y="1167"/>
                  </a:lnTo>
                  <a:cubicBezTo>
                    <a:pt x="0" y="1259"/>
                    <a:pt x="74" y="1334"/>
                    <a:pt x="166" y="1334"/>
                  </a:cubicBezTo>
                  <a:lnTo>
                    <a:pt x="1166" y="1334"/>
                  </a:lnTo>
                  <a:cubicBezTo>
                    <a:pt x="1258" y="1334"/>
                    <a:pt x="1333" y="1259"/>
                    <a:pt x="1333" y="116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34" name="Google Shape;234;p46"/>
            <p:cNvSpPr/>
            <p:nvPr/>
          </p:nvSpPr>
          <p:spPr>
            <a:xfrm>
              <a:off x="642" y="2792"/>
              <a:ext cx="62" cy="62"/>
            </a:xfrm>
            <a:custGeom>
              <a:rect b="b" l="l" r="r" t="t"/>
              <a:pathLst>
                <a:path extrusionOk="0" h="1334" w="1334">
                  <a:moveTo>
                    <a:pt x="334" y="334"/>
                  </a:moveTo>
                  <a:lnTo>
                    <a:pt x="1000" y="334"/>
                  </a:lnTo>
                  <a:lnTo>
                    <a:pt x="1000" y="1000"/>
                  </a:lnTo>
                  <a:lnTo>
                    <a:pt x="334" y="1000"/>
                  </a:lnTo>
                  <a:lnTo>
                    <a:pt x="334" y="334"/>
                  </a:lnTo>
                  <a:close/>
                  <a:moveTo>
                    <a:pt x="167" y="1334"/>
                  </a:moveTo>
                  <a:lnTo>
                    <a:pt x="1167" y="1334"/>
                  </a:lnTo>
                  <a:cubicBezTo>
                    <a:pt x="1259" y="1334"/>
                    <a:pt x="1334" y="1259"/>
                    <a:pt x="1334" y="1167"/>
                  </a:cubicBezTo>
                  <a:lnTo>
                    <a:pt x="1334" y="167"/>
                  </a:lnTo>
                  <a:cubicBezTo>
                    <a:pt x="1334" y="75"/>
                    <a:pt x="1259" y="0"/>
                    <a:pt x="1167" y="0"/>
                  </a:cubicBezTo>
                  <a:lnTo>
                    <a:pt x="167" y="0"/>
                  </a:lnTo>
                  <a:cubicBezTo>
                    <a:pt x="75" y="0"/>
                    <a:pt x="0" y="75"/>
                    <a:pt x="0" y="167"/>
                  </a:cubicBezTo>
                  <a:lnTo>
                    <a:pt x="0" y="1167"/>
                  </a:lnTo>
                  <a:cubicBezTo>
                    <a:pt x="0" y="1259"/>
                    <a:pt x="75" y="1334"/>
                    <a:pt x="167" y="133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7"/>
          <p:cNvSpPr/>
          <p:nvPr/>
        </p:nvSpPr>
        <p:spPr>
          <a:xfrm>
            <a:off x="20549" y="247843"/>
            <a:ext cx="3159300" cy="60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lt1"/>
                </a:solidFill>
              </a:rPr>
              <a:t>Moodboards</a:t>
            </a:r>
            <a:endParaRPr b="1" sz="3600">
              <a:solidFill>
                <a:schemeClr val="lt1"/>
              </a:solidFill>
              <a:latin typeface="Arial"/>
              <a:ea typeface="Arial"/>
              <a:cs typeface="Arial"/>
              <a:sym typeface="Arial"/>
            </a:endParaRPr>
          </a:p>
        </p:txBody>
      </p:sp>
      <p:sp>
        <p:nvSpPr>
          <p:cNvPr id="240" name="Google Shape;240;p47"/>
          <p:cNvSpPr txBox="1"/>
          <p:nvPr/>
        </p:nvSpPr>
        <p:spPr>
          <a:xfrm>
            <a:off x="353197" y="6492771"/>
            <a:ext cx="11485500" cy="3000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None/>
            </a:pPr>
            <a:r>
              <a:rPr lang="en-US" sz="900">
                <a:solidFill>
                  <a:schemeClr val="dk1"/>
                </a:solidFill>
                <a:latin typeface="Montserrat"/>
                <a:ea typeface="Montserrat"/>
                <a:cs typeface="Montserrat"/>
                <a:sym typeface="Montserrat"/>
              </a:rPr>
              <a:t>https://masterbundles.com                            				                                                                    @ Copyright. All Rights Reserved.</a:t>
            </a:r>
            <a:endParaRPr sz="900">
              <a:solidFill>
                <a:schemeClr val="dk1"/>
              </a:solidFill>
              <a:latin typeface="Montserrat"/>
              <a:ea typeface="Montserrat"/>
              <a:cs typeface="Montserrat"/>
              <a:sym typeface="Montserrat"/>
            </a:endParaRPr>
          </a:p>
        </p:txBody>
      </p:sp>
      <p:pic>
        <p:nvPicPr>
          <p:cNvPr id="241" name="Google Shape;241;p47"/>
          <p:cNvPicPr preferRelativeResize="0"/>
          <p:nvPr/>
        </p:nvPicPr>
        <p:blipFill>
          <a:blip r:embed="rId3">
            <a:alphaModFix/>
          </a:blip>
          <a:stretch>
            <a:fillRect/>
          </a:stretch>
        </p:blipFill>
        <p:spPr>
          <a:xfrm>
            <a:off x="4088450" y="3618302"/>
            <a:ext cx="4049650" cy="3239696"/>
          </a:xfrm>
          <a:prstGeom prst="rect">
            <a:avLst/>
          </a:prstGeom>
          <a:noFill/>
          <a:ln cap="flat" cmpd="sng" w="19050">
            <a:solidFill>
              <a:srgbClr val="666666"/>
            </a:solidFill>
            <a:prstDash val="solid"/>
            <a:round/>
            <a:headEnd len="sm" w="sm" type="none"/>
            <a:tailEnd len="sm" w="sm" type="none"/>
          </a:ln>
        </p:spPr>
      </p:pic>
      <p:pic>
        <p:nvPicPr>
          <p:cNvPr id="242" name="Google Shape;242;p47"/>
          <p:cNvPicPr preferRelativeResize="0"/>
          <p:nvPr/>
        </p:nvPicPr>
        <p:blipFill>
          <a:blip r:embed="rId4">
            <a:alphaModFix/>
          </a:blip>
          <a:stretch>
            <a:fillRect/>
          </a:stretch>
        </p:blipFill>
        <p:spPr>
          <a:xfrm>
            <a:off x="0" y="3618300"/>
            <a:ext cx="4049650" cy="3239704"/>
          </a:xfrm>
          <a:prstGeom prst="rect">
            <a:avLst/>
          </a:prstGeom>
          <a:noFill/>
          <a:ln>
            <a:noFill/>
          </a:ln>
        </p:spPr>
      </p:pic>
      <p:pic>
        <p:nvPicPr>
          <p:cNvPr id="243" name="Google Shape;243;p47"/>
          <p:cNvPicPr preferRelativeResize="0"/>
          <p:nvPr/>
        </p:nvPicPr>
        <p:blipFill>
          <a:blip r:embed="rId5">
            <a:alphaModFix/>
          </a:blip>
          <a:stretch>
            <a:fillRect/>
          </a:stretch>
        </p:blipFill>
        <p:spPr>
          <a:xfrm>
            <a:off x="8176907" y="3618285"/>
            <a:ext cx="4049650" cy="3239716"/>
          </a:xfrm>
          <a:prstGeom prst="rect">
            <a:avLst/>
          </a:prstGeom>
          <a:noFill/>
          <a:ln>
            <a:noFill/>
          </a:ln>
        </p:spPr>
      </p:pic>
      <p:pic>
        <p:nvPicPr>
          <p:cNvPr id="244" name="Google Shape;244;p47"/>
          <p:cNvPicPr preferRelativeResize="0"/>
          <p:nvPr/>
        </p:nvPicPr>
        <p:blipFill>
          <a:blip r:embed="rId6">
            <a:alphaModFix/>
          </a:blip>
          <a:stretch>
            <a:fillRect/>
          </a:stretch>
        </p:blipFill>
        <p:spPr>
          <a:xfrm>
            <a:off x="3332250" y="0"/>
            <a:ext cx="2412225" cy="3618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8"/>
          <p:cNvPicPr preferRelativeResize="0"/>
          <p:nvPr/>
        </p:nvPicPr>
        <p:blipFill>
          <a:blip r:embed="rId3">
            <a:alphaModFix/>
          </a:blip>
          <a:stretch>
            <a:fillRect/>
          </a:stretch>
        </p:blipFill>
        <p:spPr>
          <a:xfrm>
            <a:off x="2300" y="0"/>
            <a:ext cx="12187406" cy="6858001"/>
          </a:xfrm>
          <a:prstGeom prst="rect">
            <a:avLst/>
          </a:prstGeom>
          <a:noFill/>
          <a:ln>
            <a:noFill/>
          </a:ln>
        </p:spPr>
      </p:pic>
      <p:sp>
        <p:nvSpPr>
          <p:cNvPr id="250" name="Google Shape;250;p48"/>
          <p:cNvSpPr/>
          <p:nvPr/>
        </p:nvSpPr>
        <p:spPr>
          <a:xfrm>
            <a:off x="823115" y="3077400"/>
            <a:ext cx="3693600" cy="7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4600">
                <a:solidFill>
                  <a:schemeClr val="lt1"/>
                </a:solidFill>
              </a:rPr>
              <a:t>Characters</a:t>
            </a:r>
            <a:endParaRPr b="1" sz="46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9"/>
          <p:cNvSpPr/>
          <p:nvPr/>
        </p:nvSpPr>
        <p:spPr>
          <a:xfrm>
            <a:off x="178221" y="196020"/>
            <a:ext cx="6581400" cy="60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lt1"/>
                </a:solidFill>
              </a:rPr>
              <a:t>Main Character: Ovasu Nolaa </a:t>
            </a:r>
            <a:endParaRPr b="1" sz="3600">
              <a:solidFill>
                <a:schemeClr val="lt1"/>
              </a:solidFill>
              <a:latin typeface="Arial"/>
              <a:ea typeface="Arial"/>
              <a:cs typeface="Arial"/>
              <a:sym typeface="Arial"/>
            </a:endParaRPr>
          </a:p>
        </p:txBody>
      </p:sp>
      <p:pic>
        <p:nvPicPr>
          <p:cNvPr id="256" name="Google Shape;256;p49"/>
          <p:cNvPicPr preferRelativeResize="0"/>
          <p:nvPr/>
        </p:nvPicPr>
        <p:blipFill>
          <a:blip r:embed="rId3">
            <a:alphaModFix/>
          </a:blip>
          <a:stretch>
            <a:fillRect/>
          </a:stretch>
        </p:blipFill>
        <p:spPr>
          <a:xfrm>
            <a:off x="2918949" y="3662450"/>
            <a:ext cx="9273044" cy="3195552"/>
          </a:xfrm>
          <a:prstGeom prst="rect">
            <a:avLst/>
          </a:prstGeom>
          <a:noFill/>
          <a:ln>
            <a:noFill/>
          </a:ln>
        </p:spPr>
      </p:pic>
      <p:pic>
        <p:nvPicPr>
          <p:cNvPr id="257" name="Google Shape;257;p49"/>
          <p:cNvPicPr preferRelativeResize="0"/>
          <p:nvPr/>
        </p:nvPicPr>
        <p:blipFill rotWithShape="1">
          <a:blip r:embed="rId4">
            <a:alphaModFix/>
          </a:blip>
          <a:srcRect b="455" l="0" r="0" t="455"/>
          <a:stretch/>
        </p:blipFill>
        <p:spPr>
          <a:xfrm>
            <a:off x="8252905" y="1"/>
            <a:ext cx="3939094" cy="3579500"/>
          </a:xfrm>
          <a:prstGeom prst="rect">
            <a:avLst/>
          </a:prstGeom>
          <a:noFill/>
          <a:ln>
            <a:noFill/>
          </a:ln>
        </p:spPr>
      </p:pic>
      <p:sp>
        <p:nvSpPr>
          <p:cNvPr id="258" name="Google Shape;258;p49"/>
          <p:cNvSpPr txBox="1"/>
          <p:nvPr/>
        </p:nvSpPr>
        <p:spPr>
          <a:xfrm>
            <a:off x="178225" y="1015975"/>
            <a:ext cx="71898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This character is a Twi’leak female. A very important part of her design is that she lost one of her lekku (the tails on her head), which will also affect a big part of her personality. Throughout the Star Wars media, Twi’leki (their native language) is a mixture of words and lekku movement and signs, therefore if you don’t have lekku you are automatically going to speak a broken version of the language, even though you are fluent with the words. Because of this, Ovasu can’t properly speak her native language anymore.</a:t>
            </a:r>
            <a:endParaRPr sz="1000">
              <a:solidFill>
                <a:schemeClr val="lt2"/>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Although she is a strong character, a fighter and does everything to accomplish her missions and bring positive change to the galaxy, her accident left her self-conscious around other Twi’leks. She feels disconnected from her people and her roots. She  doesn’t let others know how  she actually feels, so she’s always acting very confident and sometimes goofy around others, even though deep down she doesn’t feel like it.</a:t>
            </a:r>
            <a:endParaRPr sz="1000">
              <a:solidFill>
                <a:schemeClr val="lt2"/>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I want to portray this duality of hers in her designs and most importantly, in her emotions and her expression sheet.</a:t>
            </a:r>
            <a:endParaRPr sz="1000">
              <a:solidFill>
                <a:schemeClr val="lt2"/>
              </a:solidFill>
              <a:latin typeface="Montserrat"/>
              <a:ea typeface="Montserrat"/>
              <a:cs typeface="Montserrat"/>
              <a:sym typeface="Montserrat"/>
            </a:endParaRPr>
          </a:p>
        </p:txBody>
      </p:sp>
      <p:sp>
        <p:nvSpPr>
          <p:cNvPr id="259" name="Google Shape;259;p49"/>
          <p:cNvSpPr txBox="1"/>
          <p:nvPr/>
        </p:nvSpPr>
        <p:spPr>
          <a:xfrm>
            <a:off x="178225" y="4327000"/>
            <a:ext cx="26301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Her lekku </a:t>
            </a:r>
            <a:r>
              <a:rPr lang="en-US" sz="1000">
                <a:solidFill>
                  <a:schemeClr val="lt2"/>
                </a:solidFill>
                <a:latin typeface="Montserrat"/>
                <a:ea typeface="Montserrat"/>
                <a:cs typeface="Montserrat"/>
                <a:sym typeface="Montserrat"/>
              </a:rPr>
              <a:t>prosthetic is made out of metal and it helps balance out the weights on her head.</a:t>
            </a:r>
            <a:endParaRPr sz="1000">
              <a:solidFill>
                <a:schemeClr val="lt2"/>
              </a:solidFill>
              <a:latin typeface="Montserrat"/>
              <a:ea typeface="Montserrat"/>
              <a:cs typeface="Montserrat"/>
              <a:sym typeface="Montserrat"/>
            </a:endParaRPr>
          </a:p>
        </p:txBody>
      </p:sp>
      <p:sp>
        <p:nvSpPr>
          <p:cNvPr id="260" name="Google Shape;260;p49"/>
          <p:cNvSpPr txBox="1"/>
          <p:nvPr/>
        </p:nvSpPr>
        <p:spPr>
          <a:xfrm>
            <a:off x="178225" y="5419610"/>
            <a:ext cx="26301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She is a spy and more of a gunslinger when it come to her weapons </a:t>
            </a:r>
            <a:r>
              <a:rPr lang="en-US" sz="1000">
                <a:solidFill>
                  <a:schemeClr val="lt2"/>
                </a:solidFill>
                <a:latin typeface="Montserrat"/>
                <a:ea typeface="Montserrat"/>
                <a:cs typeface="Montserrat"/>
                <a:sym typeface="Montserrat"/>
              </a:rPr>
              <a:t>of choice, which are blasters and rifles, which I will design soon.</a:t>
            </a:r>
            <a:endParaRPr sz="1000">
              <a:solidFill>
                <a:schemeClr val="lt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0"/>
          <p:cNvSpPr/>
          <p:nvPr/>
        </p:nvSpPr>
        <p:spPr>
          <a:xfrm>
            <a:off x="178221" y="196020"/>
            <a:ext cx="6581400" cy="60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lt1"/>
                </a:solidFill>
              </a:rPr>
              <a:t>Mirialan</a:t>
            </a:r>
            <a:endParaRPr b="1" sz="3600">
              <a:solidFill>
                <a:schemeClr val="lt1"/>
              </a:solidFill>
              <a:latin typeface="Arial"/>
              <a:ea typeface="Arial"/>
              <a:cs typeface="Arial"/>
              <a:sym typeface="Arial"/>
            </a:endParaRPr>
          </a:p>
        </p:txBody>
      </p:sp>
      <p:sp>
        <p:nvSpPr>
          <p:cNvPr id="266" name="Google Shape;266;p50"/>
          <p:cNvSpPr txBox="1"/>
          <p:nvPr/>
        </p:nvSpPr>
        <p:spPr>
          <a:xfrm>
            <a:off x="178225" y="1015975"/>
            <a:ext cx="71898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A big inspiration I took from this character, personality-wise, is Nathan Drake from the uncharted games. He is going to be a thief helping the main character.</a:t>
            </a:r>
            <a:endParaRPr sz="1000">
              <a:solidFill>
                <a:schemeClr val="lt2"/>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000">
              <a:solidFill>
                <a:schemeClr val="lt2"/>
              </a:solidFill>
              <a:latin typeface="Montserrat"/>
              <a:ea typeface="Montserrat"/>
              <a:cs typeface="Montserrat"/>
              <a:sym typeface="Montserrat"/>
            </a:endParaRPr>
          </a:p>
        </p:txBody>
      </p:sp>
      <p:pic>
        <p:nvPicPr>
          <p:cNvPr id="267" name="Google Shape;267;p50"/>
          <p:cNvPicPr preferRelativeResize="0"/>
          <p:nvPr/>
        </p:nvPicPr>
        <p:blipFill>
          <a:blip r:embed="rId3">
            <a:alphaModFix/>
          </a:blip>
          <a:stretch>
            <a:fillRect/>
          </a:stretch>
        </p:blipFill>
        <p:spPr>
          <a:xfrm>
            <a:off x="8803897" y="4011313"/>
            <a:ext cx="3388107" cy="2691601"/>
          </a:xfrm>
          <a:prstGeom prst="rect">
            <a:avLst/>
          </a:prstGeom>
          <a:noFill/>
          <a:ln>
            <a:noFill/>
          </a:ln>
        </p:spPr>
      </p:pic>
      <p:pic>
        <p:nvPicPr>
          <p:cNvPr id="268" name="Google Shape;268;p50"/>
          <p:cNvPicPr preferRelativeResize="0"/>
          <p:nvPr/>
        </p:nvPicPr>
        <p:blipFill>
          <a:blip r:embed="rId4">
            <a:alphaModFix/>
          </a:blip>
          <a:stretch>
            <a:fillRect/>
          </a:stretch>
        </p:blipFill>
        <p:spPr>
          <a:xfrm>
            <a:off x="5737677" y="4011330"/>
            <a:ext cx="3388098" cy="2691594"/>
          </a:xfrm>
          <a:prstGeom prst="rect">
            <a:avLst/>
          </a:prstGeom>
          <a:noFill/>
          <a:ln>
            <a:noFill/>
          </a:ln>
        </p:spPr>
      </p:pic>
      <p:pic>
        <p:nvPicPr>
          <p:cNvPr id="269" name="Google Shape;269;p50"/>
          <p:cNvPicPr preferRelativeResize="0"/>
          <p:nvPr/>
        </p:nvPicPr>
        <p:blipFill>
          <a:blip r:embed="rId5">
            <a:alphaModFix/>
          </a:blip>
          <a:stretch>
            <a:fillRect/>
          </a:stretch>
        </p:blipFill>
        <p:spPr>
          <a:xfrm>
            <a:off x="0" y="4011339"/>
            <a:ext cx="3388098" cy="2691573"/>
          </a:xfrm>
          <a:prstGeom prst="rect">
            <a:avLst/>
          </a:prstGeom>
          <a:noFill/>
          <a:ln>
            <a:noFill/>
          </a:ln>
        </p:spPr>
      </p:pic>
      <p:pic>
        <p:nvPicPr>
          <p:cNvPr id="270" name="Google Shape;270;p50"/>
          <p:cNvPicPr preferRelativeResize="0"/>
          <p:nvPr/>
        </p:nvPicPr>
        <p:blipFill>
          <a:blip r:embed="rId6">
            <a:alphaModFix/>
          </a:blip>
          <a:stretch>
            <a:fillRect/>
          </a:stretch>
        </p:blipFill>
        <p:spPr>
          <a:xfrm>
            <a:off x="2770711" y="4011350"/>
            <a:ext cx="3388098" cy="2691573"/>
          </a:xfrm>
          <a:prstGeom prst="rect">
            <a:avLst/>
          </a:prstGeom>
          <a:noFill/>
          <a:ln>
            <a:noFill/>
          </a:ln>
        </p:spPr>
      </p:pic>
      <p:sp>
        <p:nvSpPr>
          <p:cNvPr id="271" name="Google Shape;271;p50"/>
          <p:cNvSpPr txBox="1"/>
          <p:nvPr/>
        </p:nvSpPr>
        <p:spPr>
          <a:xfrm>
            <a:off x="178223" y="1840063"/>
            <a:ext cx="71898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For now I have 4 skin tone variations in mind and I will settle on one once I have designed his outfit as well. I am considering him being a runaway Jedi during the rebellion that will do anything he can to mess with the Empire, so he decides to join the main character in her mission.</a:t>
            </a:r>
            <a:endParaRPr sz="1000">
              <a:solidFill>
                <a:schemeClr val="lt2"/>
              </a:solidFill>
              <a:latin typeface="Montserrat"/>
              <a:ea typeface="Montserrat"/>
              <a:cs typeface="Montserrat"/>
              <a:sym typeface="Montserrat"/>
            </a:endParaRPr>
          </a:p>
        </p:txBody>
      </p:sp>
      <p:pic>
        <p:nvPicPr>
          <p:cNvPr id="272" name="Google Shape;272;p50"/>
          <p:cNvPicPr preferRelativeResize="0"/>
          <p:nvPr/>
        </p:nvPicPr>
        <p:blipFill>
          <a:blip r:embed="rId7">
            <a:alphaModFix/>
          </a:blip>
          <a:stretch>
            <a:fillRect/>
          </a:stretch>
        </p:blipFill>
        <p:spPr>
          <a:xfrm>
            <a:off x="7859700" y="0"/>
            <a:ext cx="4332299" cy="2882076"/>
          </a:xfrm>
          <a:prstGeom prst="rect">
            <a:avLst/>
          </a:prstGeom>
          <a:noFill/>
          <a:ln>
            <a:noFill/>
          </a:ln>
        </p:spPr>
      </p:pic>
      <p:sp>
        <p:nvSpPr>
          <p:cNvPr id="273" name="Google Shape;273;p50"/>
          <p:cNvSpPr txBox="1"/>
          <p:nvPr/>
        </p:nvSpPr>
        <p:spPr>
          <a:xfrm>
            <a:off x="178227" y="2766753"/>
            <a:ext cx="71898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I really liked evil Rey ‘s lightsaber from The Rise of Skywalker, so his lightsaber design will be based on it. As for the color of his blade, I think cyan will be the best option. “Since it is between blue and green, it also stands for a Jedi who has balanced skill between the Force and combat.” (Tim, 2023, </a:t>
            </a:r>
            <a:r>
              <a:rPr i="1" lang="en-US" sz="1000">
                <a:solidFill>
                  <a:schemeClr val="lt2"/>
                </a:solidFill>
                <a:latin typeface="Montserrat"/>
                <a:ea typeface="Montserrat"/>
                <a:cs typeface="Montserrat"/>
                <a:sym typeface="Montserrat"/>
              </a:rPr>
              <a:t>Star Wars: Lightsaber Color Meanings</a:t>
            </a:r>
            <a:r>
              <a:rPr lang="en-US" sz="1000">
                <a:solidFill>
                  <a:schemeClr val="lt2"/>
                </a:solidFill>
                <a:latin typeface="Montserrat"/>
                <a:ea typeface="Montserrat"/>
                <a:cs typeface="Montserrat"/>
                <a:sym typeface="Montserrat"/>
              </a:rPr>
              <a:t>) since his fighting style will combine both the use of Force and hand-to-hand combat.</a:t>
            </a:r>
            <a:endParaRPr sz="1000">
              <a:solidFill>
                <a:schemeClr val="lt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1"/>
          <p:cNvSpPr/>
          <p:nvPr/>
        </p:nvSpPr>
        <p:spPr>
          <a:xfrm>
            <a:off x="178221" y="196020"/>
            <a:ext cx="6581400" cy="60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lt1"/>
                </a:solidFill>
              </a:rPr>
              <a:t>Mon Calamari</a:t>
            </a:r>
            <a:endParaRPr b="1" sz="3600">
              <a:solidFill>
                <a:schemeClr val="lt1"/>
              </a:solidFill>
              <a:latin typeface="Arial"/>
              <a:ea typeface="Arial"/>
              <a:cs typeface="Arial"/>
              <a:sym typeface="Arial"/>
            </a:endParaRPr>
          </a:p>
        </p:txBody>
      </p:sp>
      <p:sp>
        <p:nvSpPr>
          <p:cNvPr id="279" name="Google Shape;279;p51"/>
          <p:cNvSpPr txBox="1"/>
          <p:nvPr/>
        </p:nvSpPr>
        <p:spPr>
          <a:xfrm>
            <a:off x="178225" y="749750"/>
            <a:ext cx="97155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In Star Wars we’ve seen Mon Calamari people usually on the good side of the battle, so I wanted to create an evil character of this species. </a:t>
            </a:r>
            <a:endParaRPr sz="1000">
              <a:solidFill>
                <a:schemeClr val="lt2"/>
              </a:solidFill>
              <a:latin typeface="Montserrat"/>
              <a:ea typeface="Montserrat"/>
              <a:cs typeface="Montserrat"/>
              <a:sym typeface="Montserrat"/>
            </a:endParaRPr>
          </a:p>
        </p:txBody>
      </p:sp>
      <p:pic>
        <p:nvPicPr>
          <p:cNvPr id="280" name="Google Shape;280;p51"/>
          <p:cNvPicPr preferRelativeResize="0"/>
          <p:nvPr/>
        </p:nvPicPr>
        <p:blipFill>
          <a:blip r:embed="rId3">
            <a:alphaModFix/>
          </a:blip>
          <a:stretch>
            <a:fillRect/>
          </a:stretch>
        </p:blipFill>
        <p:spPr>
          <a:xfrm>
            <a:off x="0" y="2484825"/>
            <a:ext cx="5528276" cy="4373176"/>
          </a:xfrm>
          <a:prstGeom prst="rect">
            <a:avLst/>
          </a:prstGeom>
          <a:noFill/>
          <a:ln>
            <a:noFill/>
          </a:ln>
        </p:spPr>
      </p:pic>
      <p:pic>
        <p:nvPicPr>
          <p:cNvPr id="281" name="Google Shape;281;p51"/>
          <p:cNvPicPr preferRelativeResize="0"/>
          <p:nvPr/>
        </p:nvPicPr>
        <p:blipFill>
          <a:blip r:embed="rId4">
            <a:alphaModFix/>
          </a:blip>
          <a:stretch>
            <a:fillRect/>
          </a:stretch>
        </p:blipFill>
        <p:spPr>
          <a:xfrm>
            <a:off x="10890572" y="0"/>
            <a:ext cx="1301428" cy="6858003"/>
          </a:xfrm>
          <a:prstGeom prst="rect">
            <a:avLst/>
          </a:prstGeom>
          <a:noFill/>
          <a:ln>
            <a:noFill/>
          </a:ln>
        </p:spPr>
      </p:pic>
      <p:sp>
        <p:nvSpPr>
          <p:cNvPr id="282" name="Google Shape;282;p51"/>
          <p:cNvSpPr txBox="1"/>
          <p:nvPr/>
        </p:nvSpPr>
        <p:spPr>
          <a:xfrm>
            <a:off x="178225" y="1211484"/>
            <a:ext cx="88182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She is going to be the shortest out of all the characters I’m designing, but looks can be deceiving and she is for sure someone to be feared. She joined the Empire not because she believes in what it stands for, but just because she wants to see the world burn.</a:t>
            </a:r>
            <a:endParaRPr sz="1000">
              <a:solidFill>
                <a:schemeClr val="lt2"/>
              </a:solidFill>
              <a:latin typeface="Montserrat"/>
              <a:ea typeface="Montserrat"/>
              <a:cs typeface="Montserrat"/>
              <a:sym typeface="Montserrat"/>
            </a:endParaRPr>
          </a:p>
        </p:txBody>
      </p:sp>
      <p:sp>
        <p:nvSpPr>
          <p:cNvPr id="283" name="Google Shape;283;p51"/>
          <p:cNvSpPr txBox="1"/>
          <p:nvPr/>
        </p:nvSpPr>
        <p:spPr>
          <a:xfrm>
            <a:off x="5739081" y="4300688"/>
            <a:ext cx="4412700" cy="532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She is on the higher end on the power ladder in the Empire and she has a lot of </a:t>
            </a:r>
            <a:r>
              <a:rPr lang="en-US" sz="1000">
                <a:solidFill>
                  <a:schemeClr val="lt2"/>
                </a:solidFill>
                <a:latin typeface="Montserrat"/>
                <a:ea typeface="Montserrat"/>
                <a:cs typeface="Montserrat"/>
                <a:sym typeface="Montserrat"/>
              </a:rPr>
              <a:t>experience inflicting fear into the people in the corner of the Galaxy she’s been assigned to oversee.</a:t>
            </a:r>
            <a:endParaRPr sz="1000">
              <a:solidFill>
                <a:schemeClr val="lt2"/>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One of the main inspirations for her personality is the character Thrawn, seen in </a:t>
            </a:r>
            <a:r>
              <a:rPr i="1" lang="en-US" sz="1000">
                <a:solidFill>
                  <a:schemeClr val="lt2"/>
                </a:solidFill>
                <a:latin typeface="Montserrat"/>
                <a:ea typeface="Montserrat"/>
                <a:cs typeface="Montserrat"/>
                <a:sym typeface="Montserrat"/>
              </a:rPr>
              <a:t>Star Wars: Rebels</a:t>
            </a:r>
            <a:r>
              <a:rPr lang="en-US" sz="1000">
                <a:solidFill>
                  <a:schemeClr val="lt2"/>
                </a:solidFill>
                <a:latin typeface="Montserrat"/>
                <a:ea typeface="Montserrat"/>
                <a:cs typeface="Montserrat"/>
                <a:sym typeface="Montserrat"/>
              </a:rPr>
              <a:t>. </a:t>
            </a:r>
            <a:endParaRPr sz="1000">
              <a:solidFill>
                <a:schemeClr val="lt2"/>
              </a:solidFill>
              <a:latin typeface="Montserrat"/>
              <a:ea typeface="Montserrat"/>
              <a:cs typeface="Montserrat"/>
              <a:sym typeface="Montserrat"/>
            </a:endParaRPr>
          </a:p>
        </p:txBody>
      </p:sp>
      <p:sp>
        <p:nvSpPr>
          <p:cNvPr id="284" name="Google Shape;284;p51"/>
          <p:cNvSpPr txBox="1"/>
          <p:nvPr/>
        </p:nvSpPr>
        <p:spPr>
          <a:xfrm>
            <a:off x="5739075" y="5531596"/>
            <a:ext cx="4412700" cy="607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000">
                <a:solidFill>
                  <a:schemeClr val="lt2"/>
                </a:solidFill>
                <a:latin typeface="Montserrat"/>
                <a:ea typeface="Montserrat"/>
                <a:cs typeface="Montserrat"/>
                <a:sym typeface="Montserrat"/>
              </a:rPr>
              <a:t>Her color palette is tipical to the Empire, with a white shirt and black pants. For her skin color, I want to do something a bit different to what they usually look like. Instead of the classic brown Mon Calamari, she will have a koi fish-inspired pattern on her skin. </a:t>
            </a:r>
            <a:endParaRPr sz="1000">
              <a:solidFill>
                <a:schemeClr val="lt2"/>
              </a:solidFill>
              <a:latin typeface="Montserrat"/>
              <a:ea typeface="Montserrat"/>
              <a:cs typeface="Montserrat"/>
              <a:sym typeface="Montserrat"/>
            </a:endParaRPr>
          </a:p>
        </p:txBody>
      </p:sp>
      <p:pic>
        <p:nvPicPr>
          <p:cNvPr id="285" name="Google Shape;285;p51"/>
          <p:cNvPicPr preferRelativeResize="0"/>
          <p:nvPr/>
        </p:nvPicPr>
        <p:blipFill>
          <a:blip r:embed="rId5">
            <a:alphaModFix/>
          </a:blip>
          <a:stretch>
            <a:fillRect/>
          </a:stretch>
        </p:blipFill>
        <p:spPr>
          <a:xfrm>
            <a:off x="5853067" y="1946775"/>
            <a:ext cx="4184721" cy="2353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Custom 15">
      <a:dk1>
        <a:srgbClr val="FFFFFF"/>
      </a:dk1>
      <a:lt1>
        <a:srgbClr val="FFFFFF"/>
      </a:lt1>
      <a:dk2>
        <a:srgbClr val="000000"/>
      </a:dk2>
      <a:lt2>
        <a:srgbClr val="FFFFFF"/>
      </a:lt2>
      <a:accent1>
        <a:srgbClr val="E05364"/>
      </a:accent1>
      <a:accent2>
        <a:srgbClr val="04C0C2"/>
      </a:accent2>
      <a:accent3>
        <a:srgbClr val="F1C321"/>
      </a:accent3>
      <a:accent4>
        <a:srgbClr val="1575A5"/>
      </a:accent4>
      <a:accent5>
        <a:srgbClr val="B16ABB"/>
      </a:accent5>
      <a:accent6>
        <a:srgbClr val="5A7890"/>
      </a:accent6>
      <a:hlink>
        <a:srgbClr val="A5A5A5"/>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